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906" r:id="rId1"/>
    <p:sldMasterId id="2147483909" r:id="rId2"/>
    <p:sldMasterId id="2147483910" r:id="rId3"/>
    <p:sldMasterId id="2147483912" r:id="rId4"/>
    <p:sldMasterId id="2147483913" r:id="rId5"/>
  </p:sldMasterIdLst>
  <p:notesMasterIdLst>
    <p:notesMasterId r:id="rId19"/>
  </p:notesMasterIdLst>
  <p:sldIdLst>
    <p:sldId id="256" r:id="rId6"/>
    <p:sldId id="266" r:id="rId7"/>
    <p:sldId id="258" r:id="rId8"/>
    <p:sldId id="259" r:id="rId9"/>
    <p:sldId id="271" r:id="rId10"/>
    <p:sldId id="260" r:id="rId11"/>
    <p:sldId id="284" r:id="rId12"/>
    <p:sldId id="262" r:id="rId13"/>
    <p:sldId id="263" r:id="rId14"/>
    <p:sldId id="264" r:id="rId15"/>
    <p:sldId id="267" r:id="rId16"/>
    <p:sldId id="282" r:id="rId17"/>
    <p:sldId id="283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anrope" panose="020B0604020202020204" charset="0"/>
      <p:regular r:id="rId24"/>
      <p:bold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7D0755B-7413-4565-AD9E-E79E3302DF25}">
  <a:tblStyle styleId="{E7D0755B-7413-4565-AD9E-E79E3302DF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C01F09B-A08F-41F8-8B6E-79E28E56CD57}" styleName="Table_1">
    <a:wholeTbl>
      <a:tcTxStyle b="off" i="off">
        <a:font>
          <a:latin typeface="Manrope"/>
          <a:ea typeface="Manrope"/>
          <a:cs typeface="Manrope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E8E6"/>
          </a:solidFill>
        </a:fill>
      </a:tcStyle>
    </a:wholeTbl>
    <a:band1H>
      <a:tcTxStyle/>
      <a:tcStyle>
        <a:tcBdr/>
        <a:fill>
          <a:solidFill>
            <a:srgbClr val="FFCF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CFC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Manrope"/>
          <a:ea typeface="Manrope"/>
          <a:cs typeface="Manrope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Manrope"/>
          <a:ea typeface="Manrope"/>
          <a:cs typeface="Manrope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Manrope"/>
          <a:ea typeface="Manrope"/>
          <a:cs typeface="Manrope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Manrope"/>
          <a:ea typeface="Manrope"/>
          <a:cs typeface="Manrope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6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2" name="Google Shape;327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3" name="Google Shape;32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" name="Google Shape;3376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7" name="Google Shape;337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6" name="Google Shape;3426;gf4347a82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27" name="Google Shape;3427;gf4347a820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8" name="Google Shape;3428;gf4347a820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5" name="Google Shape;3705;p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6" name="Google Shape;3706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2" name="Google Shape;3712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3" name="Google Shape;3713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gf4347a8200_0_3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3" name="Google Shape;3393;gf4347a8200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2" name="Google Shape;3292;g13ef220a925_1_26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3" name="Google Shape;3293;g13ef220a925_1_26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0" name="Google Shape;3300;g13ef220a925_1_19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1" name="Google Shape;3301;g13ef220a925_1_19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2" name="Google Shape;3302;g13ef220a925_1_19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8" name="Google Shape;3518;gf43010943f_0_31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9" name="Google Shape;3519;gf43010943f_0_3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" name="Google Shape;3328;g13ef220a925_1_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9" name="Google Shape;3329;g13ef220a925_1_7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100"/>
            </a:br>
            <a:endParaRPr sz="1100" b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100"/>
            </a:b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</p:txBody>
      </p:sp>
      <p:sp>
        <p:nvSpPr>
          <p:cNvPr id="3330" name="Google Shape;3330;g13ef220a925_1_7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anrope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0526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9" name="Google Shape;3359;g143ea83a937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0" name="Google Shape;3360;g143ea83a937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" name="Google Shape;3367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8" name="Google Shape;3368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8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0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1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0.png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0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6.png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2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0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Co-Brand Dark">
  <p:cSld name="Cover Co-Brand Dark">
    <p:bg>
      <p:bgPr>
        <a:solidFill>
          <a:schemeClr val="dk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0" y="0"/>
            <a:ext cx="10325100" cy="6857999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 rot="-5400000">
            <a:off x="10197977" y="1828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457200" y="6231875"/>
            <a:ext cx="5638799" cy="228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503159" y="5204460"/>
            <a:ext cx="137159" cy="1201419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8867986" y="5805170"/>
            <a:ext cx="137159" cy="1052829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10232813" y="4117340"/>
            <a:ext cx="137159" cy="2288540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11597641" y="4585970"/>
            <a:ext cx="137159" cy="181863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1" name="Google Shape;21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526" y="458007"/>
            <a:ext cx="951174" cy="6719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57201" y="1910019"/>
            <a:ext cx="8458199" cy="2946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Manrope"/>
              <a:buNone/>
              <a:defRPr sz="7200"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57201" y="5182950"/>
            <a:ext cx="5638800" cy="989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2"/>
          <p:cNvSpPr txBox="1"/>
          <p:nvPr/>
        </p:nvSpPr>
        <p:spPr>
          <a:xfrm>
            <a:off x="0" y="-342900"/>
            <a:ext cx="8915400" cy="2590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image related to client brand: </a:t>
            </a:r>
            <a:r>
              <a:rPr lang="en-US" sz="1000" b="1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Picture or texture fill</a:t>
            </a:r>
            <a:endParaRPr/>
          </a:p>
        </p:txBody>
      </p:sp>
      <p:cxnSp>
        <p:nvCxnSpPr>
          <p:cNvPr id="25" name="Google Shape;25;p2"/>
          <p:cNvCxnSpPr/>
          <p:nvPr/>
        </p:nvCxnSpPr>
        <p:spPr>
          <a:xfrm>
            <a:off x="1866900" y="458007"/>
            <a:ext cx="0" cy="628846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49803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" name="Google Shape;26;p2"/>
          <p:cNvSpPr>
            <a:spLocks noGrp="1"/>
          </p:cNvSpPr>
          <p:nvPr>
            <p:ph type="pic" idx="2"/>
          </p:nvPr>
        </p:nvSpPr>
        <p:spPr>
          <a:xfrm>
            <a:off x="2324101" y="457200"/>
            <a:ext cx="2362199" cy="628846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Co-Brand - Dark">
  <p:cSld name="Intro Co-Brand - Dark">
    <p:bg>
      <p:bgPr>
        <a:solidFill>
          <a:schemeClr val="dk2"/>
        </a:solidFill>
        <a:effectLst/>
      </p:bgPr>
    </p:bg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5025" y="3257550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86" name="Google Shape;986;p88"/>
          <p:cNvSpPr>
            <a:spLocks noGrp="1"/>
          </p:cNvSpPr>
          <p:nvPr>
            <p:ph type="pic" idx="2"/>
          </p:nvPr>
        </p:nvSpPr>
        <p:spPr>
          <a:xfrm>
            <a:off x="7505700" y="2711669"/>
            <a:ext cx="3276600" cy="1434600"/>
          </a:xfrm>
          <a:prstGeom prst="rect">
            <a:avLst/>
          </a:prstGeom>
          <a:noFill/>
          <a:ln>
            <a:noFill/>
          </a:ln>
        </p:spPr>
      </p:sp>
      <p:pic>
        <p:nvPicPr>
          <p:cNvPr id="987" name="Google Shape;987;p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3511" y="2931998"/>
            <a:ext cx="1407054" cy="99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1A-1">
  <p:cSld name="Key Message Gradient Light 1A-1">
    <p:bg>
      <p:bgPr>
        <a:solidFill>
          <a:schemeClr val="lt1"/>
        </a:solidFill>
        <a:effectLst/>
      </p:bgPr>
    </p:bg>
    <p:spTree>
      <p:nvGrpSpPr>
        <p:cNvPr id="1" name="Shape 2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6" name="Google Shape;2256;p1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7" name="Google Shape;2257;p188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anrope"/>
              <a:buNone/>
              <a:defRPr sz="54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8" name="Google Shape;2258;p188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59" name="Google Shape;2259;p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2260" name="Google Shape;2260;p188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61" name="Google Shape;2261;p1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2" name="Google Shape;2262;p188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3" name="Google Shape;2263;p188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64" name="Google Shape;2264;p188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Orange">
  <p:cSld name="Key Message Flat Orange">
    <p:bg>
      <p:bgPr>
        <a:solidFill>
          <a:schemeClr val="accent1"/>
        </a:solidFill>
        <a:effectLst/>
      </p:bgPr>
    </p:bg>
    <p:spTree>
      <p:nvGrpSpPr>
        <p:cNvPr id="1" name="Shape 2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" name="Google Shape;2266;p189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7" name="Google Shape;2267;p189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68" name="Google Shape;2268;p1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2269" name="Google Shape;2269;p189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70" name="Google Shape;2270;p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1" name="Google Shape;2271;p189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72" name="Google Shape;2272;p189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73" name="Google Shape;2273;p189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with Images Left">
  <p:cSld name="Content 1 with Images Left">
    <p:bg>
      <p:bgPr>
        <a:solidFill>
          <a:schemeClr val="dk2"/>
        </a:solidFill>
        <a:effectLst/>
      </p:bgPr>
    </p:bg>
    <p:spTree>
      <p:nvGrpSpPr>
        <p:cNvPr id="1" name="Shape 2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5" name="Google Shape;2275;p190"/>
          <p:cNvSpPr txBox="1">
            <a:spLocks noGrp="1"/>
          </p:cNvSpPr>
          <p:nvPr>
            <p:ph type="title"/>
          </p:nvPr>
        </p:nvSpPr>
        <p:spPr>
          <a:xfrm>
            <a:off x="6708370" y="2286000"/>
            <a:ext cx="5255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anrop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6" name="Google Shape;2276;p190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7" name="Google Shape;2277;p190"/>
          <p:cNvSpPr txBox="1">
            <a:spLocks noGrp="1"/>
          </p:cNvSpPr>
          <p:nvPr>
            <p:ph type="ftr" idx="11"/>
          </p:nvPr>
        </p:nvSpPr>
        <p:spPr>
          <a:xfrm>
            <a:off x="6708370" y="6400799"/>
            <a:ext cx="5026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8" name="Google Shape;2278;p190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79" name="Google Shape;2279;p1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2280" name="Google Shape;2280;p190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586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1" name="Google Shape;2281;p190"/>
          <p:cNvSpPr/>
          <p:nvPr/>
        </p:nvSpPr>
        <p:spPr>
          <a:xfrm>
            <a:off x="2259368" y="2286000"/>
            <a:ext cx="1802100" cy="4572000"/>
          </a:xfrm>
          <a:prstGeom prst="rect">
            <a:avLst/>
          </a:prstGeom>
          <a:gradFill>
            <a:gsLst>
              <a:gs pos="0">
                <a:schemeClr val="accent3"/>
              </a:gs>
              <a:gs pos="88000">
                <a:schemeClr val="accent1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82" name="Google Shape;2282;p190"/>
          <p:cNvSpPr>
            <a:spLocks noGrp="1"/>
          </p:cNvSpPr>
          <p:nvPr>
            <p:ph type="pic" idx="2"/>
          </p:nvPr>
        </p:nvSpPr>
        <p:spPr>
          <a:xfrm>
            <a:off x="228600" y="1600198"/>
            <a:ext cx="18021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2283" name="Google Shape;2283;p190"/>
          <p:cNvSpPr>
            <a:spLocks noGrp="1"/>
          </p:cNvSpPr>
          <p:nvPr>
            <p:ph type="pic" idx="3"/>
          </p:nvPr>
        </p:nvSpPr>
        <p:spPr>
          <a:xfrm>
            <a:off x="4290136" y="457200"/>
            <a:ext cx="18021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2284" name="Google Shape;2284;p190"/>
          <p:cNvSpPr txBox="1">
            <a:spLocks noGrp="1"/>
          </p:cNvSpPr>
          <p:nvPr>
            <p:ph type="body" idx="4"/>
          </p:nvPr>
        </p:nvSpPr>
        <p:spPr>
          <a:xfrm>
            <a:off x="6708371" y="3657600"/>
            <a:ext cx="5255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85" name="Google Shape;2285;p190"/>
          <p:cNvSpPr txBox="1">
            <a:spLocks noGrp="1"/>
          </p:cNvSpPr>
          <p:nvPr>
            <p:ph type="subTitle" idx="5"/>
          </p:nvPr>
        </p:nvSpPr>
        <p:spPr>
          <a:xfrm>
            <a:off x="6708370" y="5714998"/>
            <a:ext cx="5255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86" name="Google Shape;2286;p190"/>
          <p:cNvSpPr txBox="1">
            <a:spLocks noGrp="1"/>
          </p:cNvSpPr>
          <p:nvPr>
            <p:ph type="body" idx="6"/>
          </p:nvPr>
        </p:nvSpPr>
        <p:spPr>
          <a:xfrm>
            <a:off x="2476038" y="2506980"/>
            <a:ext cx="1368900" cy="25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2A">
  <p:cSld name="Divider Set 2A">
    <p:bg>
      <p:bgPr>
        <a:solidFill>
          <a:srgbClr val="11075F"/>
        </a:solidFill>
        <a:effectLst/>
      </p:bgPr>
    </p:bg>
    <p:spTree>
      <p:nvGrpSpPr>
        <p:cNvPr id="1" name="Shape 2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8" name="Google Shape;2288;p191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9" name="Google Shape;2289;p191"/>
          <p:cNvSpPr/>
          <p:nvPr/>
        </p:nvSpPr>
        <p:spPr>
          <a:xfrm>
            <a:off x="1271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rgbClr val="1107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90" name="Google Shape;2290;p191"/>
          <p:cNvSpPr txBox="1">
            <a:spLocks noGrp="1"/>
          </p:cNvSpPr>
          <p:nvPr>
            <p:ph type="ftr" idx="11"/>
          </p:nvPr>
        </p:nvSpPr>
        <p:spPr>
          <a:xfrm>
            <a:off x="457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1" name="Google Shape;2291;p191"/>
          <p:cNvSpPr txBox="1">
            <a:spLocks noGrp="1"/>
          </p:cNvSpPr>
          <p:nvPr>
            <p:ph type="body" idx="1"/>
          </p:nvPr>
        </p:nvSpPr>
        <p:spPr>
          <a:xfrm>
            <a:off x="457200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2" name="Google Shape;2292;p191"/>
          <p:cNvSpPr txBox="1">
            <a:spLocks noGrp="1"/>
          </p:cNvSpPr>
          <p:nvPr>
            <p:ph type="ctrTitle"/>
          </p:nvPr>
        </p:nvSpPr>
        <p:spPr>
          <a:xfrm>
            <a:off x="457201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3" name="Google Shape;2293;p191"/>
          <p:cNvSpPr txBox="1">
            <a:spLocks noGrp="1"/>
          </p:cNvSpPr>
          <p:nvPr>
            <p:ph type="subTitle" idx="2"/>
          </p:nvPr>
        </p:nvSpPr>
        <p:spPr>
          <a:xfrm>
            <a:off x="457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94" name="Google Shape;2294;p191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295" name="Google Shape;2295;p1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7"/>
            <a:ext cx="951322" cy="74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2B">
  <p:cSld name="Divider Set 2B">
    <p:bg>
      <p:bgPr>
        <a:solidFill>
          <a:schemeClr val="lt1"/>
        </a:solidFill>
        <a:effectLst/>
      </p:bgPr>
    </p:bg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192"/>
          <p:cNvSpPr txBox="1"/>
          <p:nvPr/>
        </p:nvSpPr>
        <p:spPr>
          <a:xfrm>
            <a:off x="11277600" y="235069"/>
            <a:ext cx="685800" cy="2051700"/>
          </a:xfrm>
          <a:prstGeom prst="rect">
            <a:avLst/>
          </a:prstGeom>
          <a:gradFill>
            <a:gsLst>
              <a:gs pos="0">
                <a:schemeClr val="accent3"/>
              </a:gs>
              <a:gs pos="34000">
                <a:schemeClr val="accent2"/>
              </a:gs>
              <a:gs pos="80000">
                <a:schemeClr val="accent1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98" name="Google Shape;2298;p192"/>
          <p:cNvSpPr/>
          <p:nvPr/>
        </p:nvSpPr>
        <p:spPr>
          <a:xfrm>
            <a:off x="0" y="0"/>
            <a:ext cx="1866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299" name="Google Shape;2299;p192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2300" name="Google Shape;2300;p192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rgbClr val="F5F1FD"/>
          </a:solidFill>
          <a:ln>
            <a:noFill/>
          </a:ln>
        </p:spPr>
      </p:sp>
      <p:sp>
        <p:nvSpPr>
          <p:cNvPr id="2301" name="Google Shape;2301;p192"/>
          <p:cNvSpPr txBox="1">
            <a:spLocks noGrp="1"/>
          </p:cNvSpPr>
          <p:nvPr>
            <p:ph type="body" idx="1"/>
          </p:nvPr>
        </p:nvSpPr>
        <p:spPr>
          <a:xfrm>
            <a:off x="6553202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02" name="Google Shape;2302;p192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075F"/>
              </a:buClr>
              <a:buSzPts val="5400"/>
              <a:buFont typeface="Manrope"/>
              <a:buNone/>
              <a:defRPr sz="5400">
                <a:solidFill>
                  <a:srgbClr val="11075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3" name="Google Shape;2303;p192"/>
          <p:cNvSpPr txBox="1">
            <a:spLocks noGrp="1"/>
          </p:cNvSpPr>
          <p:nvPr>
            <p:ph type="subTitle" idx="3"/>
          </p:nvPr>
        </p:nvSpPr>
        <p:spPr>
          <a:xfrm>
            <a:off x="6553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04" name="Google Shape;2304;p192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05" name="Google Shape;2305;p192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2A-1">
  <p:cSld name="Key Message Gradient Light 2A-1">
    <p:bg>
      <p:bgPr>
        <a:solidFill>
          <a:schemeClr val="lt1"/>
        </a:solidFill>
        <a:effectLst/>
      </p:bgPr>
    </p:bg>
    <p:spTree>
      <p:nvGrpSpPr>
        <p:cNvPr id="1" name="Shape 2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7" name="Google Shape;2307;p1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8" name="Google Shape;2308;p193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075F"/>
              </a:buClr>
              <a:buSzPts val="5400"/>
              <a:buFont typeface="Manrope"/>
              <a:buNone/>
              <a:defRPr sz="5400" b="1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9" name="Google Shape;2309;p193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10" name="Google Shape;2310;p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2311" name="Google Shape;2311;p193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12" name="Google Shape;2312;p1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3" name="Google Shape;2313;p193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075F"/>
              </a:buClr>
              <a:buSzPts val="1400"/>
              <a:buNone/>
              <a:defRPr sz="1400" b="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4" name="Google Shape;2314;p193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15" name="Google Shape;2315;p193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Purple">
  <p:cSld name="Key Message Flat Purple">
    <p:bg>
      <p:bgPr>
        <a:solidFill>
          <a:schemeClr val="accent2"/>
        </a:solidFill>
        <a:effectLst/>
      </p:bgPr>
    </p:bg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194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8" name="Google Shape;2318;p194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19" name="Google Shape;2319;p1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2320" name="Google Shape;2320;p194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21" name="Google Shape;2321;p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22" name="Google Shape;2322;p194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23" name="Google Shape;2323;p194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24" name="Google Shape;2324;p194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with 3 Images Right">
  <p:cSld name="Content 2 with 3 Images Right">
    <p:bg>
      <p:bgPr>
        <a:solidFill>
          <a:schemeClr val="lt1"/>
        </a:solidFill>
        <a:effectLst/>
      </p:bgPr>
    </p:bg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6" name="Google Shape;2326;p1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8798" y="0"/>
            <a:ext cx="65532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27" name="Google Shape;2327;p195"/>
          <p:cNvSpPr txBox="1">
            <a:spLocks noGrp="1"/>
          </p:cNvSpPr>
          <p:nvPr>
            <p:ph type="ftr" idx="11"/>
          </p:nvPr>
        </p:nvSpPr>
        <p:spPr>
          <a:xfrm>
            <a:off x="6708370" y="6400799"/>
            <a:ext cx="5026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8" name="Google Shape;2328;p195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29" name="Google Shape;2329;p1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6400800"/>
            <a:ext cx="2905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0" name="Google Shape;2330;p195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495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1" name="Google Shape;2331;p195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4724400" cy="3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2" name="Google Shape;2332;p195"/>
          <p:cNvSpPr txBox="1">
            <a:spLocks noGrp="1"/>
          </p:cNvSpPr>
          <p:nvPr>
            <p:ph type="body" idx="2"/>
          </p:nvPr>
        </p:nvSpPr>
        <p:spPr>
          <a:xfrm>
            <a:off x="457201" y="5097780"/>
            <a:ext cx="47244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3" name="Google Shape;2333;p195"/>
          <p:cNvSpPr>
            <a:spLocks noGrp="1"/>
          </p:cNvSpPr>
          <p:nvPr>
            <p:ph type="pic" idx="3"/>
          </p:nvPr>
        </p:nvSpPr>
        <p:spPr>
          <a:xfrm>
            <a:off x="6095998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334" name="Google Shape;2334;p195"/>
          <p:cNvSpPr>
            <a:spLocks noGrp="1"/>
          </p:cNvSpPr>
          <p:nvPr>
            <p:ph type="pic" idx="4"/>
          </p:nvPr>
        </p:nvSpPr>
        <p:spPr>
          <a:xfrm>
            <a:off x="8051798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335" name="Google Shape;2335;p195"/>
          <p:cNvSpPr>
            <a:spLocks noGrp="1"/>
          </p:cNvSpPr>
          <p:nvPr>
            <p:ph type="pic" idx="5"/>
          </p:nvPr>
        </p:nvSpPr>
        <p:spPr>
          <a:xfrm>
            <a:off x="10007598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336" name="Google Shape;2336;p195"/>
          <p:cNvSpPr txBox="1">
            <a:spLocks noGrp="1"/>
          </p:cNvSpPr>
          <p:nvPr>
            <p:ph type="body" idx="6"/>
          </p:nvPr>
        </p:nvSpPr>
        <p:spPr>
          <a:xfrm>
            <a:off x="6095998" y="5097780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7" name="Google Shape;2337;p195"/>
          <p:cNvSpPr txBox="1">
            <a:spLocks noGrp="1"/>
          </p:cNvSpPr>
          <p:nvPr>
            <p:ph type="body" idx="7"/>
          </p:nvPr>
        </p:nvSpPr>
        <p:spPr>
          <a:xfrm>
            <a:off x="8051798" y="5097780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8" name="Google Shape;2338;p195"/>
          <p:cNvSpPr txBox="1">
            <a:spLocks noGrp="1"/>
          </p:cNvSpPr>
          <p:nvPr>
            <p:ph type="body" idx="8"/>
          </p:nvPr>
        </p:nvSpPr>
        <p:spPr>
          <a:xfrm>
            <a:off x="10007598" y="5097780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3A">
  <p:cSld name="Divider Set 3A">
    <p:bg>
      <p:bgPr>
        <a:solidFill>
          <a:schemeClr val="dk1"/>
        </a:solidFill>
        <a:effectLst/>
      </p:bgPr>
    </p:bg>
    <p:spTree>
      <p:nvGrpSpPr>
        <p:cNvPr id="1" name="Shape 2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0" name="Google Shape;2340;p196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1" name="Google Shape;2341;p196"/>
          <p:cNvSpPr/>
          <p:nvPr/>
        </p:nvSpPr>
        <p:spPr>
          <a:xfrm>
            <a:off x="1271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42" name="Google Shape;2342;p196"/>
          <p:cNvSpPr txBox="1">
            <a:spLocks noGrp="1"/>
          </p:cNvSpPr>
          <p:nvPr>
            <p:ph type="ftr" idx="11"/>
          </p:nvPr>
        </p:nvSpPr>
        <p:spPr>
          <a:xfrm>
            <a:off x="457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3" name="Google Shape;2343;p196"/>
          <p:cNvSpPr txBox="1">
            <a:spLocks noGrp="1"/>
          </p:cNvSpPr>
          <p:nvPr>
            <p:ph type="body" idx="1"/>
          </p:nvPr>
        </p:nvSpPr>
        <p:spPr>
          <a:xfrm>
            <a:off x="457200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4" name="Google Shape;2344;p196"/>
          <p:cNvSpPr txBox="1">
            <a:spLocks noGrp="1"/>
          </p:cNvSpPr>
          <p:nvPr>
            <p:ph type="ctrTitle"/>
          </p:nvPr>
        </p:nvSpPr>
        <p:spPr>
          <a:xfrm>
            <a:off x="457201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5" name="Google Shape;2345;p196"/>
          <p:cNvSpPr txBox="1">
            <a:spLocks noGrp="1"/>
          </p:cNvSpPr>
          <p:nvPr>
            <p:ph type="subTitle" idx="2"/>
          </p:nvPr>
        </p:nvSpPr>
        <p:spPr>
          <a:xfrm>
            <a:off x="457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46" name="Google Shape;2346;p196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47" name="Google Shape;2347;p1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7"/>
            <a:ext cx="951322" cy="74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3B">
  <p:cSld name="Divider Set 3B">
    <p:bg>
      <p:bgPr>
        <a:solidFill>
          <a:schemeClr val="lt1"/>
        </a:solidFill>
        <a:effectLst/>
      </p:bgPr>
    </p:bg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p197"/>
          <p:cNvSpPr/>
          <p:nvPr/>
        </p:nvSpPr>
        <p:spPr>
          <a:xfrm>
            <a:off x="0" y="0"/>
            <a:ext cx="18669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50" name="Google Shape;2350;p197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Manrope"/>
              <a:buNone/>
              <a:defRPr sz="5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1" name="Google Shape;2351;p197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rgbClr val="DBF3F1"/>
          </a:solidFill>
          <a:ln>
            <a:noFill/>
          </a:ln>
        </p:spPr>
      </p:sp>
      <p:sp>
        <p:nvSpPr>
          <p:cNvPr id="2352" name="Google Shape;2352;p197"/>
          <p:cNvSpPr txBox="1">
            <a:spLocks noGrp="1"/>
          </p:cNvSpPr>
          <p:nvPr>
            <p:ph type="body" idx="1"/>
          </p:nvPr>
        </p:nvSpPr>
        <p:spPr>
          <a:xfrm>
            <a:off x="6553202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3" name="Google Shape;2353;p197"/>
          <p:cNvSpPr txBox="1">
            <a:spLocks noGrp="1"/>
          </p:cNvSpPr>
          <p:nvPr>
            <p:ph type="subTitle" idx="3"/>
          </p:nvPr>
        </p:nvSpPr>
        <p:spPr>
          <a:xfrm>
            <a:off x="6553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54" name="Google Shape;2354;p197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55" name="Google Shape;2355;p197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56" name="Google Shape;2356;p19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2357" name="Google Shape;2357;p197"/>
          <p:cNvSpPr txBox="1"/>
          <p:nvPr/>
        </p:nvSpPr>
        <p:spPr>
          <a:xfrm>
            <a:off x="11277600" y="235069"/>
            <a:ext cx="685800" cy="2051700"/>
          </a:xfrm>
          <a:prstGeom prst="rect">
            <a:avLst/>
          </a:prstGeom>
          <a:gradFill>
            <a:gsLst>
              <a:gs pos="0">
                <a:schemeClr val="accent1"/>
              </a:gs>
              <a:gs pos="38000">
                <a:srgbClr val="DFC746"/>
              </a:gs>
              <a:gs pos="100000">
                <a:srgbClr val="2EC5A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Co-Brand - Light">
  <p:cSld name="Intro Co-Brand - Light">
    <p:bg>
      <p:bgPr>
        <a:solidFill>
          <a:schemeClr val="lt1"/>
        </a:soli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9" name="Google Shape;989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5025" y="3257550"/>
            <a:ext cx="36195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0" name="Google Shape;990;p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2951" y="2931998"/>
            <a:ext cx="1408173" cy="994005"/>
          </a:xfrm>
          <a:prstGeom prst="rect">
            <a:avLst/>
          </a:prstGeom>
          <a:noFill/>
          <a:ln>
            <a:noFill/>
          </a:ln>
        </p:spPr>
      </p:pic>
      <p:sp>
        <p:nvSpPr>
          <p:cNvPr id="991" name="Google Shape;991;p89"/>
          <p:cNvSpPr>
            <a:spLocks noGrp="1"/>
          </p:cNvSpPr>
          <p:nvPr>
            <p:ph type="pic" idx="2"/>
          </p:nvPr>
        </p:nvSpPr>
        <p:spPr>
          <a:xfrm>
            <a:off x="7505700" y="2711669"/>
            <a:ext cx="3276600" cy="143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3A-1">
  <p:cSld name="Key Message Gradient Light 3A-1">
    <p:bg>
      <p:bgPr>
        <a:solidFill>
          <a:schemeClr val="accent6"/>
        </a:solidFill>
        <a:effectLst/>
      </p:bgPr>
    </p:bg>
    <p:spTree>
      <p:nvGrpSpPr>
        <p:cNvPr id="1" name="Shape 2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9" name="Google Shape;2359;p1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0" name="Google Shape;2360;p198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Manrope"/>
              <a:buNone/>
              <a:defRPr sz="5400" b="1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1" name="Google Shape;2361;p198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62" name="Google Shape;2362;p1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2363" name="Google Shape;2363;p198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accent5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64" name="Google Shape;2364;p1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5" name="Google Shape;2365;p198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 b="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6" name="Google Shape;2366;p198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67" name="Google Shape;2367;p198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Gold">
  <p:cSld name="Key Message Flat Gold">
    <p:bg>
      <p:bgPr>
        <a:solidFill>
          <a:schemeClr val="accent6"/>
        </a:solidFill>
        <a:effectLst/>
      </p:bgPr>
    </p:bg>
    <p:spTree>
      <p:nvGrpSpPr>
        <p:cNvPr id="1" name="Shape 2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9" name="Google Shape;2369;p199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0" name="Google Shape;2370;p199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71" name="Google Shape;2371;p1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2372" name="Google Shape;2372;p199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73" name="Google Shape;2373;p1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4" name="Google Shape;2374;p199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5" name="Google Shape;2375;p199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76" name="Google Shape;2376;p199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 with Image Right">
  <p:cSld name="Content 3 with Image Right">
    <p:bg>
      <p:bgPr>
        <a:solidFill>
          <a:schemeClr val="accent5"/>
        </a:solidFill>
        <a:effectLst/>
      </p:bgPr>
    </p:bg>
    <p:spTree>
      <p:nvGrpSpPr>
        <p:cNvPr id="1" name="Shape 2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8" name="Google Shape;2378;p200"/>
          <p:cNvSpPr>
            <a:spLocks noGrp="1"/>
          </p:cNvSpPr>
          <p:nvPr>
            <p:ph type="pic" idx="2"/>
          </p:nvPr>
        </p:nvSpPr>
        <p:spPr>
          <a:xfrm>
            <a:off x="5143500" y="1600198"/>
            <a:ext cx="7048500" cy="5257800"/>
          </a:xfrm>
          <a:prstGeom prst="rect">
            <a:avLst/>
          </a:prstGeom>
          <a:noFill/>
          <a:ln>
            <a:noFill/>
          </a:ln>
        </p:spPr>
      </p:sp>
      <p:sp>
        <p:nvSpPr>
          <p:cNvPr id="2379" name="Google Shape;2379;p200"/>
          <p:cNvSpPr txBox="1">
            <a:spLocks noGrp="1"/>
          </p:cNvSpPr>
          <p:nvPr>
            <p:ph type="title"/>
          </p:nvPr>
        </p:nvSpPr>
        <p:spPr>
          <a:xfrm>
            <a:off x="457200" y="1600197"/>
            <a:ext cx="4229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Manrope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0" name="Google Shape;2380;p200"/>
          <p:cNvSpPr txBox="1">
            <a:spLocks noGrp="1"/>
          </p:cNvSpPr>
          <p:nvPr>
            <p:ph type="ftr" idx="11"/>
          </p:nvPr>
        </p:nvSpPr>
        <p:spPr>
          <a:xfrm>
            <a:off x="6708370" y="6400799"/>
            <a:ext cx="5026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1" name="Google Shape;2381;p200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382" name="Google Shape;2382;p2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3" name="Google Shape;2383;p200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586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4" name="Google Shape;2384;p200"/>
          <p:cNvSpPr txBox="1">
            <a:spLocks noGrp="1"/>
          </p:cNvSpPr>
          <p:nvPr>
            <p:ph type="body" idx="3"/>
          </p:nvPr>
        </p:nvSpPr>
        <p:spPr>
          <a:xfrm>
            <a:off x="457200" y="2971796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5" name="Google Shape;2385;p200"/>
          <p:cNvSpPr txBox="1">
            <a:spLocks noGrp="1"/>
          </p:cNvSpPr>
          <p:nvPr>
            <p:ph type="body" idx="4"/>
          </p:nvPr>
        </p:nvSpPr>
        <p:spPr>
          <a:xfrm>
            <a:off x="457200" y="3657596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6" name="Google Shape;2386;p200"/>
          <p:cNvSpPr txBox="1">
            <a:spLocks noGrp="1"/>
          </p:cNvSpPr>
          <p:nvPr>
            <p:ph type="body" idx="5"/>
          </p:nvPr>
        </p:nvSpPr>
        <p:spPr>
          <a:xfrm>
            <a:off x="2800350" y="2971796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7" name="Google Shape;2387;p200"/>
          <p:cNvSpPr txBox="1">
            <a:spLocks noGrp="1"/>
          </p:cNvSpPr>
          <p:nvPr>
            <p:ph type="body" idx="6"/>
          </p:nvPr>
        </p:nvSpPr>
        <p:spPr>
          <a:xfrm>
            <a:off x="2800350" y="3657596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8" name="Google Shape;2388;p200"/>
          <p:cNvSpPr txBox="1">
            <a:spLocks noGrp="1"/>
          </p:cNvSpPr>
          <p:nvPr>
            <p:ph type="body" idx="7"/>
          </p:nvPr>
        </p:nvSpPr>
        <p:spPr>
          <a:xfrm>
            <a:off x="457200" y="4716375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9" name="Google Shape;2389;p200"/>
          <p:cNvSpPr txBox="1">
            <a:spLocks noGrp="1"/>
          </p:cNvSpPr>
          <p:nvPr>
            <p:ph type="body" idx="8"/>
          </p:nvPr>
        </p:nvSpPr>
        <p:spPr>
          <a:xfrm>
            <a:off x="457200" y="5402175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0" name="Google Shape;2390;p200"/>
          <p:cNvSpPr txBox="1">
            <a:spLocks noGrp="1"/>
          </p:cNvSpPr>
          <p:nvPr>
            <p:ph type="body" idx="9"/>
          </p:nvPr>
        </p:nvSpPr>
        <p:spPr>
          <a:xfrm>
            <a:off x="2800350" y="4716375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91" name="Google Shape;2391;p200"/>
          <p:cNvSpPr txBox="1">
            <a:spLocks noGrp="1"/>
          </p:cNvSpPr>
          <p:nvPr>
            <p:ph type="body" idx="13"/>
          </p:nvPr>
        </p:nvSpPr>
        <p:spPr>
          <a:xfrm>
            <a:off x="2800350" y="5402175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4A">
  <p:cSld name="Divider Set 4A">
    <p:bg>
      <p:bgPr>
        <a:solidFill>
          <a:schemeClr val="dk1"/>
        </a:solidFill>
        <a:effectLst/>
      </p:bgPr>
    </p:bg>
    <p:spTree>
      <p:nvGrpSpPr>
        <p:cNvPr id="1" name="Shape 2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3" name="Google Shape;2393;p2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4" name="Google Shape;2394;p201"/>
          <p:cNvSpPr/>
          <p:nvPr/>
        </p:nvSpPr>
        <p:spPr>
          <a:xfrm>
            <a:off x="1271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395" name="Google Shape;2395;p201"/>
          <p:cNvSpPr txBox="1">
            <a:spLocks noGrp="1"/>
          </p:cNvSpPr>
          <p:nvPr>
            <p:ph type="ctrTitle"/>
          </p:nvPr>
        </p:nvSpPr>
        <p:spPr>
          <a:xfrm>
            <a:off x="457201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96" name="Google Shape;2396;p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470"/>
            <a:ext cx="951322" cy="747533"/>
          </a:xfrm>
          <a:prstGeom prst="rect">
            <a:avLst/>
          </a:prstGeom>
          <a:noFill/>
          <a:ln>
            <a:noFill/>
          </a:ln>
        </p:spPr>
      </p:pic>
      <p:sp>
        <p:nvSpPr>
          <p:cNvPr id="2397" name="Google Shape;2397;p201"/>
          <p:cNvSpPr txBox="1">
            <a:spLocks noGrp="1"/>
          </p:cNvSpPr>
          <p:nvPr>
            <p:ph type="ftr" idx="11"/>
          </p:nvPr>
        </p:nvSpPr>
        <p:spPr>
          <a:xfrm>
            <a:off x="457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8" name="Google Shape;2398;p201"/>
          <p:cNvSpPr txBox="1">
            <a:spLocks noGrp="1"/>
          </p:cNvSpPr>
          <p:nvPr>
            <p:ph type="subTitle" idx="1"/>
          </p:nvPr>
        </p:nvSpPr>
        <p:spPr>
          <a:xfrm>
            <a:off x="457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99" name="Google Shape;2399;p201"/>
          <p:cNvSpPr txBox="1">
            <a:spLocks noGrp="1"/>
          </p:cNvSpPr>
          <p:nvPr>
            <p:ph type="body" idx="2"/>
          </p:nvPr>
        </p:nvSpPr>
        <p:spPr>
          <a:xfrm>
            <a:off x="457200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EAAF"/>
              </a:buClr>
              <a:buSzPts val="2000"/>
              <a:buNone/>
              <a:defRPr b="0">
                <a:solidFill>
                  <a:srgbClr val="F9EAA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0" name="Google Shape;2400;p201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4A-1">
  <p:cSld name="Key Message Gradient Light 4A-1">
    <p:bg>
      <p:bgPr>
        <a:solidFill>
          <a:schemeClr val="accent6"/>
        </a:solidFill>
        <a:effectLst/>
      </p:bgPr>
    </p:bg>
    <p:spTree>
      <p:nvGrpSpPr>
        <p:cNvPr id="1" name="Shape 2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2" name="Google Shape;2402;p2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3" name="Google Shape;2403;p202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075F"/>
              </a:buClr>
              <a:buSzPts val="5400"/>
              <a:buFont typeface="Manrope"/>
              <a:buNone/>
              <a:defRPr sz="5400" b="1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4" name="Google Shape;2404;p202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405" name="Google Shape;2405;p2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2406" name="Google Shape;2406;p202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11075F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07" name="Google Shape;2407;p2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8" name="Google Shape;2408;p202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075F"/>
              </a:buClr>
              <a:buSzPts val="1400"/>
              <a:buNone/>
              <a:defRPr sz="1400" b="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09" name="Google Shape;2409;p202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1075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410" name="Google Shape;2410;p202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1075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Col">
  <p:cSld name="Content 2 Col">
    <p:spTree>
      <p:nvGrpSpPr>
        <p:cNvPr id="1" name="Shape 2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2" name="Google Shape;2412;p203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3" name="Google Shape;2413;p203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5753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4" name="Google Shape;2414;p203"/>
          <p:cNvSpPr txBox="1">
            <a:spLocks noGrp="1"/>
          </p:cNvSpPr>
          <p:nvPr>
            <p:ph type="body" idx="2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5" name="Google Shape;2415;p203"/>
          <p:cNvSpPr txBox="1">
            <a:spLocks noGrp="1"/>
          </p:cNvSpPr>
          <p:nvPr>
            <p:ph type="body" idx="3"/>
          </p:nvPr>
        </p:nvSpPr>
        <p:spPr>
          <a:xfrm>
            <a:off x="6210300" y="1371600"/>
            <a:ext cx="5753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16" name="Google Shape;2416;p203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17" name="Google Shape;2417;p203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18" name="Google Shape;2418;p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 Col">
  <p:cSld name="Content 3 Col"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0" name="Google Shape;2420;p204"/>
          <p:cNvSpPr txBox="1">
            <a:spLocks noGrp="1"/>
          </p:cNvSpPr>
          <p:nvPr>
            <p:ph type="title"/>
          </p:nvPr>
        </p:nvSpPr>
        <p:spPr>
          <a:xfrm>
            <a:off x="457200" y="1453054"/>
            <a:ext cx="11277600" cy="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1" name="Google Shape;2421;p204"/>
          <p:cNvSpPr txBox="1">
            <a:spLocks noGrp="1"/>
          </p:cNvSpPr>
          <p:nvPr>
            <p:ph type="body" idx="1"/>
          </p:nvPr>
        </p:nvSpPr>
        <p:spPr>
          <a:xfrm>
            <a:off x="457199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2" name="Google Shape;2422;p204"/>
          <p:cNvSpPr txBox="1">
            <a:spLocks noGrp="1"/>
          </p:cNvSpPr>
          <p:nvPr>
            <p:ph type="body" idx="2"/>
          </p:nvPr>
        </p:nvSpPr>
        <p:spPr>
          <a:xfrm>
            <a:off x="457199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3" name="Google Shape;2423;p204"/>
          <p:cNvSpPr txBox="1">
            <a:spLocks noGrp="1"/>
          </p:cNvSpPr>
          <p:nvPr>
            <p:ph type="body" idx="3"/>
          </p:nvPr>
        </p:nvSpPr>
        <p:spPr>
          <a:xfrm>
            <a:off x="4368799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4" name="Google Shape;2424;p204"/>
          <p:cNvSpPr txBox="1">
            <a:spLocks noGrp="1"/>
          </p:cNvSpPr>
          <p:nvPr>
            <p:ph type="body" idx="4"/>
          </p:nvPr>
        </p:nvSpPr>
        <p:spPr>
          <a:xfrm>
            <a:off x="4368799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5" name="Google Shape;2425;p204"/>
          <p:cNvSpPr txBox="1">
            <a:spLocks noGrp="1"/>
          </p:cNvSpPr>
          <p:nvPr>
            <p:ph type="body" idx="5"/>
          </p:nvPr>
        </p:nvSpPr>
        <p:spPr>
          <a:xfrm>
            <a:off x="8280401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6" name="Google Shape;2426;p204"/>
          <p:cNvSpPr txBox="1">
            <a:spLocks noGrp="1"/>
          </p:cNvSpPr>
          <p:nvPr>
            <p:ph type="body" idx="6"/>
          </p:nvPr>
        </p:nvSpPr>
        <p:spPr>
          <a:xfrm>
            <a:off x="8280401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7" name="Google Shape;2427;p204"/>
          <p:cNvSpPr txBox="1">
            <a:spLocks noGrp="1"/>
          </p:cNvSpPr>
          <p:nvPr>
            <p:ph type="body" idx="7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8" name="Google Shape;2428;p204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29" name="Google Shape;2429;p204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430" name="Google Shape;2430;p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 Col with Icons">
  <p:cSld name="Content 4 Col with Icons"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p205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3" name="Google Shape;2433;p205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34" name="Google Shape;2434;p205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5" name="Google Shape;2435;p205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6" name="Google Shape;2436;p205"/>
          <p:cNvSpPr txBox="1">
            <a:spLocks noGrp="1"/>
          </p:cNvSpPr>
          <p:nvPr>
            <p:ph type="body" idx="2"/>
          </p:nvPr>
        </p:nvSpPr>
        <p:spPr>
          <a:xfrm>
            <a:off x="7086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7" name="Google Shape;2437;p205"/>
          <p:cNvSpPr txBox="1">
            <a:spLocks noGrp="1"/>
          </p:cNvSpPr>
          <p:nvPr>
            <p:ph type="body" idx="3"/>
          </p:nvPr>
        </p:nvSpPr>
        <p:spPr>
          <a:xfrm>
            <a:off x="7086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8" name="Google Shape;2438;p205"/>
          <p:cNvSpPr txBox="1">
            <a:spLocks noGrp="1"/>
          </p:cNvSpPr>
          <p:nvPr>
            <p:ph type="body" idx="4"/>
          </p:nvPr>
        </p:nvSpPr>
        <p:spPr>
          <a:xfrm>
            <a:off x="35280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39" name="Google Shape;2439;p205"/>
          <p:cNvSpPr txBox="1">
            <a:spLocks noGrp="1"/>
          </p:cNvSpPr>
          <p:nvPr>
            <p:ph type="body" idx="5"/>
          </p:nvPr>
        </p:nvSpPr>
        <p:spPr>
          <a:xfrm>
            <a:off x="35280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0" name="Google Shape;2440;p205"/>
          <p:cNvSpPr txBox="1">
            <a:spLocks noGrp="1"/>
          </p:cNvSpPr>
          <p:nvPr>
            <p:ph type="body" idx="6"/>
          </p:nvPr>
        </p:nvSpPr>
        <p:spPr>
          <a:xfrm>
            <a:off x="63474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1" name="Google Shape;2441;p205"/>
          <p:cNvSpPr txBox="1">
            <a:spLocks noGrp="1"/>
          </p:cNvSpPr>
          <p:nvPr>
            <p:ph type="body" idx="7"/>
          </p:nvPr>
        </p:nvSpPr>
        <p:spPr>
          <a:xfrm>
            <a:off x="63474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2" name="Google Shape;2442;p205"/>
          <p:cNvSpPr txBox="1">
            <a:spLocks noGrp="1"/>
          </p:cNvSpPr>
          <p:nvPr>
            <p:ph type="body" idx="8"/>
          </p:nvPr>
        </p:nvSpPr>
        <p:spPr>
          <a:xfrm>
            <a:off x="91668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3" name="Google Shape;2443;p205"/>
          <p:cNvSpPr txBox="1">
            <a:spLocks noGrp="1"/>
          </p:cNvSpPr>
          <p:nvPr>
            <p:ph type="body" idx="9"/>
          </p:nvPr>
        </p:nvSpPr>
        <p:spPr>
          <a:xfrm>
            <a:off x="91668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4" name="Google Shape;2444;p205"/>
          <p:cNvSpPr>
            <a:spLocks noGrp="1"/>
          </p:cNvSpPr>
          <p:nvPr>
            <p:ph type="pic" idx="13"/>
          </p:nvPr>
        </p:nvSpPr>
        <p:spPr>
          <a:xfrm>
            <a:off x="10898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45" name="Google Shape;2445;p205"/>
          <p:cNvSpPr>
            <a:spLocks noGrp="1"/>
          </p:cNvSpPr>
          <p:nvPr>
            <p:ph type="pic" idx="14"/>
          </p:nvPr>
        </p:nvSpPr>
        <p:spPr>
          <a:xfrm>
            <a:off x="39092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46" name="Google Shape;2446;p205"/>
          <p:cNvSpPr>
            <a:spLocks noGrp="1"/>
          </p:cNvSpPr>
          <p:nvPr>
            <p:ph type="pic" idx="15"/>
          </p:nvPr>
        </p:nvSpPr>
        <p:spPr>
          <a:xfrm>
            <a:off x="67286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47" name="Google Shape;2447;p205"/>
          <p:cNvSpPr>
            <a:spLocks noGrp="1"/>
          </p:cNvSpPr>
          <p:nvPr>
            <p:ph type="pic" idx="16"/>
          </p:nvPr>
        </p:nvSpPr>
        <p:spPr>
          <a:xfrm>
            <a:off x="95480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2448" name="Google Shape;2448;p2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am Grid x12">
  <p:cSld name="Content Team Grid x12">
    <p:spTree>
      <p:nvGrpSpPr>
        <p:cNvPr id="1" name="Shape 2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0" name="Google Shape;2450;p206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51" name="Google Shape;2451;p206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2" name="Google Shape;2452;p206"/>
          <p:cNvSpPr txBox="1">
            <a:spLocks noGrp="1"/>
          </p:cNvSpPr>
          <p:nvPr>
            <p:ph type="body" idx="1"/>
          </p:nvPr>
        </p:nvSpPr>
        <p:spPr>
          <a:xfrm>
            <a:off x="10287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3" name="Google Shape;2453;p206"/>
          <p:cNvSpPr txBox="1">
            <a:spLocks noGrp="1"/>
          </p:cNvSpPr>
          <p:nvPr>
            <p:ph type="body" idx="2"/>
          </p:nvPr>
        </p:nvSpPr>
        <p:spPr>
          <a:xfrm>
            <a:off x="10287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4" name="Google Shape;2454;p206"/>
          <p:cNvSpPr>
            <a:spLocks noGrp="1"/>
          </p:cNvSpPr>
          <p:nvPr>
            <p:ph type="pic" idx="3"/>
          </p:nvPr>
        </p:nvSpPr>
        <p:spPr>
          <a:xfrm>
            <a:off x="10287000" y="392151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55" name="Google Shape;2455;p206"/>
          <p:cNvSpPr txBox="1">
            <a:spLocks noGrp="1"/>
          </p:cNvSpPr>
          <p:nvPr>
            <p:ph type="body" idx="4"/>
          </p:nvPr>
        </p:nvSpPr>
        <p:spPr>
          <a:xfrm>
            <a:off x="8382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6" name="Google Shape;2456;p206"/>
          <p:cNvSpPr txBox="1">
            <a:spLocks noGrp="1"/>
          </p:cNvSpPr>
          <p:nvPr>
            <p:ph type="body" idx="5"/>
          </p:nvPr>
        </p:nvSpPr>
        <p:spPr>
          <a:xfrm>
            <a:off x="8382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7" name="Google Shape;2457;p206"/>
          <p:cNvSpPr>
            <a:spLocks noGrp="1"/>
          </p:cNvSpPr>
          <p:nvPr>
            <p:ph type="pic" idx="6"/>
          </p:nvPr>
        </p:nvSpPr>
        <p:spPr>
          <a:xfrm>
            <a:off x="838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58" name="Google Shape;2458;p206"/>
          <p:cNvSpPr txBox="1">
            <a:spLocks noGrp="1"/>
          </p:cNvSpPr>
          <p:nvPr>
            <p:ph type="body" idx="7"/>
          </p:nvPr>
        </p:nvSpPr>
        <p:spPr>
          <a:xfrm>
            <a:off x="6477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9" name="Google Shape;2459;p206"/>
          <p:cNvSpPr txBox="1">
            <a:spLocks noGrp="1"/>
          </p:cNvSpPr>
          <p:nvPr>
            <p:ph type="body" idx="8"/>
          </p:nvPr>
        </p:nvSpPr>
        <p:spPr>
          <a:xfrm>
            <a:off x="6477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0" name="Google Shape;2460;p206"/>
          <p:cNvSpPr>
            <a:spLocks noGrp="1"/>
          </p:cNvSpPr>
          <p:nvPr>
            <p:ph type="pic" idx="9"/>
          </p:nvPr>
        </p:nvSpPr>
        <p:spPr>
          <a:xfrm>
            <a:off x="647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61" name="Google Shape;2461;p206"/>
          <p:cNvSpPr txBox="1">
            <a:spLocks noGrp="1"/>
          </p:cNvSpPr>
          <p:nvPr>
            <p:ph type="body" idx="13"/>
          </p:nvPr>
        </p:nvSpPr>
        <p:spPr>
          <a:xfrm>
            <a:off x="4572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2" name="Google Shape;2462;p206"/>
          <p:cNvSpPr txBox="1">
            <a:spLocks noGrp="1"/>
          </p:cNvSpPr>
          <p:nvPr>
            <p:ph type="body" idx="14"/>
          </p:nvPr>
        </p:nvSpPr>
        <p:spPr>
          <a:xfrm>
            <a:off x="4572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3" name="Google Shape;2463;p206"/>
          <p:cNvSpPr>
            <a:spLocks noGrp="1"/>
          </p:cNvSpPr>
          <p:nvPr>
            <p:ph type="pic" idx="15"/>
          </p:nvPr>
        </p:nvSpPr>
        <p:spPr>
          <a:xfrm>
            <a:off x="457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64" name="Google Shape;2464;p206"/>
          <p:cNvSpPr txBox="1">
            <a:spLocks noGrp="1"/>
          </p:cNvSpPr>
          <p:nvPr>
            <p:ph type="body" idx="16"/>
          </p:nvPr>
        </p:nvSpPr>
        <p:spPr>
          <a:xfrm>
            <a:off x="2667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5" name="Google Shape;2465;p206"/>
          <p:cNvSpPr txBox="1">
            <a:spLocks noGrp="1"/>
          </p:cNvSpPr>
          <p:nvPr>
            <p:ph type="body" idx="17"/>
          </p:nvPr>
        </p:nvSpPr>
        <p:spPr>
          <a:xfrm>
            <a:off x="2667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6" name="Google Shape;2466;p206"/>
          <p:cNvSpPr>
            <a:spLocks noGrp="1"/>
          </p:cNvSpPr>
          <p:nvPr>
            <p:ph type="pic" idx="18"/>
          </p:nvPr>
        </p:nvSpPr>
        <p:spPr>
          <a:xfrm>
            <a:off x="266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67" name="Google Shape;2467;p206"/>
          <p:cNvSpPr txBox="1">
            <a:spLocks noGrp="1"/>
          </p:cNvSpPr>
          <p:nvPr>
            <p:ph type="body" idx="19"/>
          </p:nvPr>
        </p:nvSpPr>
        <p:spPr>
          <a:xfrm>
            <a:off x="762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8" name="Google Shape;2468;p206"/>
          <p:cNvSpPr txBox="1">
            <a:spLocks noGrp="1"/>
          </p:cNvSpPr>
          <p:nvPr>
            <p:ph type="body" idx="20"/>
          </p:nvPr>
        </p:nvSpPr>
        <p:spPr>
          <a:xfrm>
            <a:off x="762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9" name="Google Shape;2469;p206"/>
          <p:cNvSpPr>
            <a:spLocks noGrp="1"/>
          </p:cNvSpPr>
          <p:nvPr>
            <p:ph type="pic" idx="21"/>
          </p:nvPr>
        </p:nvSpPr>
        <p:spPr>
          <a:xfrm>
            <a:off x="76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70" name="Google Shape;2470;p206"/>
          <p:cNvSpPr txBox="1">
            <a:spLocks noGrp="1"/>
          </p:cNvSpPr>
          <p:nvPr>
            <p:ph type="body" idx="22"/>
          </p:nvPr>
        </p:nvSpPr>
        <p:spPr>
          <a:xfrm>
            <a:off x="10287000" y="3073632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1" name="Google Shape;2471;p206"/>
          <p:cNvSpPr txBox="1">
            <a:spLocks noGrp="1"/>
          </p:cNvSpPr>
          <p:nvPr>
            <p:ph type="body" idx="23"/>
          </p:nvPr>
        </p:nvSpPr>
        <p:spPr>
          <a:xfrm>
            <a:off x="10287000" y="2546093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2" name="Google Shape;2472;p206"/>
          <p:cNvSpPr>
            <a:spLocks noGrp="1"/>
          </p:cNvSpPr>
          <p:nvPr>
            <p:ph type="pic" idx="24"/>
          </p:nvPr>
        </p:nvSpPr>
        <p:spPr>
          <a:xfrm>
            <a:off x="10287000" y="1270385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73" name="Google Shape;2473;p206"/>
          <p:cNvSpPr txBox="1">
            <a:spLocks noGrp="1"/>
          </p:cNvSpPr>
          <p:nvPr>
            <p:ph type="body" idx="25"/>
          </p:nvPr>
        </p:nvSpPr>
        <p:spPr>
          <a:xfrm>
            <a:off x="8382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4" name="Google Shape;2474;p206"/>
          <p:cNvSpPr txBox="1">
            <a:spLocks noGrp="1"/>
          </p:cNvSpPr>
          <p:nvPr>
            <p:ph type="body" idx="26"/>
          </p:nvPr>
        </p:nvSpPr>
        <p:spPr>
          <a:xfrm>
            <a:off x="8382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5" name="Google Shape;2475;p206"/>
          <p:cNvSpPr>
            <a:spLocks noGrp="1"/>
          </p:cNvSpPr>
          <p:nvPr>
            <p:ph type="pic" idx="27"/>
          </p:nvPr>
        </p:nvSpPr>
        <p:spPr>
          <a:xfrm>
            <a:off x="838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76" name="Google Shape;2476;p206"/>
          <p:cNvSpPr txBox="1">
            <a:spLocks noGrp="1"/>
          </p:cNvSpPr>
          <p:nvPr>
            <p:ph type="body" idx="28"/>
          </p:nvPr>
        </p:nvSpPr>
        <p:spPr>
          <a:xfrm>
            <a:off x="6477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7" name="Google Shape;2477;p206"/>
          <p:cNvSpPr txBox="1">
            <a:spLocks noGrp="1"/>
          </p:cNvSpPr>
          <p:nvPr>
            <p:ph type="body" idx="29"/>
          </p:nvPr>
        </p:nvSpPr>
        <p:spPr>
          <a:xfrm>
            <a:off x="6477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8" name="Google Shape;2478;p206"/>
          <p:cNvSpPr>
            <a:spLocks noGrp="1"/>
          </p:cNvSpPr>
          <p:nvPr>
            <p:ph type="pic" idx="30"/>
          </p:nvPr>
        </p:nvSpPr>
        <p:spPr>
          <a:xfrm>
            <a:off x="6477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79" name="Google Shape;2479;p206"/>
          <p:cNvSpPr txBox="1">
            <a:spLocks noGrp="1"/>
          </p:cNvSpPr>
          <p:nvPr>
            <p:ph type="body" idx="31"/>
          </p:nvPr>
        </p:nvSpPr>
        <p:spPr>
          <a:xfrm>
            <a:off x="4572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0" name="Google Shape;2480;p206"/>
          <p:cNvSpPr txBox="1">
            <a:spLocks noGrp="1"/>
          </p:cNvSpPr>
          <p:nvPr>
            <p:ph type="body" idx="32"/>
          </p:nvPr>
        </p:nvSpPr>
        <p:spPr>
          <a:xfrm>
            <a:off x="4572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1" name="Google Shape;2481;p206"/>
          <p:cNvSpPr>
            <a:spLocks noGrp="1"/>
          </p:cNvSpPr>
          <p:nvPr>
            <p:ph type="pic" idx="33"/>
          </p:nvPr>
        </p:nvSpPr>
        <p:spPr>
          <a:xfrm>
            <a:off x="457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82" name="Google Shape;2482;p206"/>
          <p:cNvSpPr txBox="1">
            <a:spLocks noGrp="1"/>
          </p:cNvSpPr>
          <p:nvPr>
            <p:ph type="body" idx="34"/>
          </p:nvPr>
        </p:nvSpPr>
        <p:spPr>
          <a:xfrm>
            <a:off x="2667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3" name="Google Shape;2483;p206"/>
          <p:cNvSpPr txBox="1">
            <a:spLocks noGrp="1"/>
          </p:cNvSpPr>
          <p:nvPr>
            <p:ph type="body" idx="35"/>
          </p:nvPr>
        </p:nvSpPr>
        <p:spPr>
          <a:xfrm>
            <a:off x="2667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4" name="Google Shape;2484;p206"/>
          <p:cNvSpPr>
            <a:spLocks noGrp="1"/>
          </p:cNvSpPr>
          <p:nvPr>
            <p:ph type="pic" idx="36"/>
          </p:nvPr>
        </p:nvSpPr>
        <p:spPr>
          <a:xfrm>
            <a:off x="2667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85" name="Google Shape;2485;p206"/>
          <p:cNvSpPr txBox="1">
            <a:spLocks noGrp="1"/>
          </p:cNvSpPr>
          <p:nvPr>
            <p:ph type="body" idx="37"/>
          </p:nvPr>
        </p:nvSpPr>
        <p:spPr>
          <a:xfrm>
            <a:off x="762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6" name="Google Shape;2486;p206"/>
          <p:cNvSpPr txBox="1">
            <a:spLocks noGrp="1"/>
          </p:cNvSpPr>
          <p:nvPr>
            <p:ph type="body" idx="38"/>
          </p:nvPr>
        </p:nvSpPr>
        <p:spPr>
          <a:xfrm>
            <a:off x="762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7" name="Google Shape;2487;p206"/>
          <p:cNvSpPr>
            <a:spLocks noGrp="1"/>
          </p:cNvSpPr>
          <p:nvPr>
            <p:ph type="pic" idx="39"/>
          </p:nvPr>
        </p:nvSpPr>
        <p:spPr>
          <a:xfrm>
            <a:off x="76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488" name="Google Shape;2488;p206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9" name="Google Shape;2489;p206"/>
          <p:cNvSpPr txBox="1">
            <a:spLocks noGrp="1"/>
          </p:cNvSpPr>
          <p:nvPr>
            <p:ph type="body" idx="40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490" name="Google Shape;2490;p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8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spTree>
      <p:nvGrpSpPr>
        <p:cNvPr id="1" name="Shape 2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2" name="Google Shape;2492;p207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93" name="Google Shape;2493;p207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4" name="Google Shape;2494;p207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Co-Brand Dark">
  <p:cSld name="Cover Co-Brand Dark">
    <p:bg>
      <p:bgPr>
        <a:solidFill>
          <a:schemeClr val="dk2"/>
        </a:solidFill>
        <a:effectLst/>
      </p:bgPr>
    </p:bg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90"/>
          <p:cNvSpPr/>
          <p:nvPr/>
        </p:nvSpPr>
        <p:spPr>
          <a:xfrm>
            <a:off x="0" y="0"/>
            <a:ext cx="10325100" cy="68580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94" name="Google Shape;994;p90"/>
          <p:cNvSpPr txBox="1">
            <a:spLocks noGrp="1"/>
          </p:cNvSpPr>
          <p:nvPr>
            <p:ph type="dt" idx="10"/>
          </p:nvPr>
        </p:nvSpPr>
        <p:spPr>
          <a:xfrm rot="-5400000">
            <a:off x="10197977" y="1828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90"/>
          <p:cNvSpPr txBox="1">
            <a:spLocks noGrp="1"/>
          </p:cNvSpPr>
          <p:nvPr>
            <p:ph type="ftr" idx="11"/>
          </p:nvPr>
        </p:nvSpPr>
        <p:spPr>
          <a:xfrm>
            <a:off x="457200" y="6231875"/>
            <a:ext cx="5638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996" name="Google Shape;996;p90"/>
          <p:cNvSpPr/>
          <p:nvPr/>
        </p:nvSpPr>
        <p:spPr>
          <a:xfrm>
            <a:off x="7503159" y="5204460"/>
            <a:ext cx="137159" cy="1201419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97" name="Google Shape;997;p90"/>
          <p:cNvSpPr/>
          <p:nvPr/>
        </p:nvSpPr>
        <p:spPr>
          <a:xfrm>
            <a:off x="8867986" y="5805170"/>
            <a:ext cx="137159" cy="1052829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98" name="Google Shape;998;p90"/>
          <p:cNvSpPr/>
          <p:nvPr/>
        </p:nvSpPr>
        <p:spPr>
          <a:xfrm>
            <a:off x="10232813" y="4117340"/>
            <a:ext cx="137159" cy="2288540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999" name="Google Shape;999;p90"/>
          <p:cNvSpPr/>
          <p:nvPr/>
        </p:nvSpPr>
        <p:spPr>
          <a:xfrm>
            <a:off x="11597641" y="4585970"/>
            <a:ext cx="137159" cy="181863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000" name="Google Shape;1000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526" y="458007"/>
            <a:ext cx="951174" cy="671952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90"/>
          <p:cNvSpPr txBox="1">
            <a:spLocks noGrp="1"/>
          </p:cNvSpPr>
          <p:nvPr>
            <p:ph type="ctrTitle"/>
          </p:nvPr>
        </p:nvSpPr>
        <p:spPr>
          <a:xfrm>
            <a:off x="457201" y="1910019"/>
            <a:ext cx="84582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Manrope"/>
              <a:buNone/>
              <a:defRPr sz="72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90"/>
          <p:cNvSpPr txBox="1">
            <a:spLocks noGrp="1"/>
          </p:cNvSpPr>
          <p:nvPr>
            <p:ph type="subTitle" idx="1"/>
          </p:nvPr>
        </p:nvSpPr>
        <p:spPr>
          <a:xfrm>
            <a:off x="457201" y="5182950"/>
            <a:ext cx="56388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03" name="Google Shape;1003;p90"/>
          <p:cNvSpPr txBox="1"/>
          <p:nvPr/>
        </p:nvSpPr>
        <p:spPr>
          <a:xfrm>
            <a:off x="0" y="-342900"/>
            <a:ext cx="8915400" cy="2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image related to client brand: </a:t>
            </a:r>
            <a:r>
              <a:rPr lang="en-US" sz="1000" b="1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Picture or texture fill</a:t>
            </a:r>
            <a:endParaRPr/>
          </a:p>
        </p:txBody>
      </p:sp>
      <p:cxnSp>
        <p:nvCxnSpPr>
          <p:cNvPr id="1004" name="Google Shape;1004;p90"/>
          <p:cNvCxnSpPr/>
          <p:nvPr/>
        </p:nvCxnSpPr>
        <p:spPr>
          <a:xfrm>
            <a:off x="1866900" y="458007"/>
            <a:ext cx="0" cy="6288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498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05" name="Google Shape;1005;p90"/>
          <p:cNvSpPr>
            <a:spLocks noGrp="1"/>
          </p:cNvSpPr>
          <p:nvPr>
            <p:ph type="pic" idx="2"/>
          </p:nvPr>
        </p:nvSpPr>
        <p:spPr>
          <a:xfrm>
            <a:off x="2324101" y="457200"/>
            <a:ext cx="2362200" cy="62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ack">
  <p:cSld name="Blank Black">
    <p:bg>
      <p:bgPr>
        <a:solidFill>
          <a:schemeClr val="dk1"/>
        </a:solidFill>
        <a:effectLst/>
      </p:bgPr>
    </p:bg>
    <p:spTree>
      <p:nvGrpSpPr>
        <p:cNvPr id="1" name="Shape 2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6" name="Google Shape;2496;p208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97" name="Google Shape;2497;p208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8" name="Google Shape;2498;p208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List x4 Light Purple">
  <p:cSld name="Custom Content - List x4 Light Purple">
    <p:bg>
      <p:bgPr>
        <a:solidFill>
          <a:srgbClr val="CECDE9"/>
        </a:solidFill>
        <a:effectLst/>
      </p:bgPr>
    </p:bg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p209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1" name="Google Shape;2501;p209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02" name="Google Shape;2502;p209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3" name="Google Shape;2503;p209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4" name="Google Shape;2504;p209"/>
          <p:cNvSpPr/>
          <p:nvPr/>
        </p:nvSpPr>
        <p:spPr>
          <a:xfrm>
            <a:off x="457199" y="2780777"/>
            <a:ext cx="695100" cy="12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05" name="Google Shape;2505;p209"/>
          <p:cNvSpPr/>
          <p:nvPr/>
        </p:nvSpPr>
        <p:spPr>
          <a:xfrm>
            <a:off x="3276600" y="1478071"/>
            <a:ext cx="695100" cy="373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06" name="Google Shape;2506;p209"/>
          <p:cNvSpPr/>
          <p:nvPr/>
        </p:nvSpPr>
        <p:spPr>
          <a:xfrm>
            <a:off x="6096000" y="951979"/>
            <a:ext cx="695100" cy="254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07" name="Google Shape;2507;p209"/>
          <p:cNvSpPr/>
          <p:nvPr/>
        </p:nvSpPr>
        <p:spPr>
          <a:xfrm>
            <a:off x="8915400" y="3429000"/>
            <a:ext cx="695100" cy="198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08" name="Google Shape;2508;p209"/>
          <p:cNvSpPr txBox="1">
            <a:spLocks noGrp="1"/>
          </p:cNvSpPr>
          <p:nvPr>
            <p:ph type="body" idx="2"/>
          </p:nvPr>
        </p:nvSpPr>
        <p:spPr>
          <a:xfrm>
            <a:off x="804796" y="2931089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09" name="Google Shape;2509;p209"/>
          <p:cNvSpPr txBox="1">
            <a:spLocks noGrp="1"/>
          </p:cNvSpPr>
          <p:nvPr>
            <p:ph type="body" idx="3"/>
          </p:nvPr>
        </p:nvSpPr>
        <p:spPr>
          <a:xfrm>
            <a:off x="3624197" y="3751544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0" name="Google Shape;2510;p209"/>
          <p:cNvSpPr txBox="1">
            <a:spLocks noGrp="1"/>
          </p:cNvSpPr>
          <p:nvPr>
            <p:ph type="body" idx="4"/>
          </p:nvPr>
        </p:nvSpPr>
        <p:spPr>
          <a:xfrm>
            <a:off x="6443597" y="2192054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11" name="Google Shape;2511;p209"/>
          <p:cNvSpPr txBox="1">
            <a:spLocks noGrp="1"/>
          </p:cNvSpPr>
          <p:nvPr>
            <p:ph type="body" idx="5"/>
          </p:nvPr>
        </p:nvSpPr>
        <p:spPr>
          <a:xfrm>
            <a:off x="9261385" y="3920644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12" name="Google Shape;2512;p2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Profile x4 Banner">
  <p:cSld name="Custom Content - Profile x4 Banner"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4" name="Google Shape;2514;p210"/>
          <p:cNvSpPr>
            <a:spLocks noGrp="1"/>
          </p:cNvSpPr>
          <p:nvPr>
            <p:ph type="pic" idx="2"/>
          </p:nvPr>
        </p:nvSpPr>
        <p:spPr>
          <a:xfrm>
            <a:off x="228600" y="1371600"/>
            <a:ext cx="2759100" cy="3426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15" name="Google Shape;2515;p210"/>
          <p:cNvSpPr>
            <a:spLocks noGrp="1"/>
          </p:cNvSpPr>
          <p:nvPr>
            <p:ph type="pic" idx="3"/>
          </p:nvPr>
        </p:nvSpPr>
        <p:spPr>
          <a:xfrm>
            <a:off x="3220503" y="2057400"/>
            <a:ext cx="2759100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16" name="Google Shape;2516;p210"/>
          <p:cNvSpPr>
            <a:spLocks noGrp="1"/>
          </p:cNvSpPr>
          <p:nvPr>
            <p:ph type="pic" idx="4"/>
          </p:nvPr>
        </p:nvSpPr>
        <p:spPr>
          <a:xfrm>
            <a:off x="6212406" y="0"/>
            <a:ext cx="2759100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17" name="Google Shape;2517;p210"/>
          <p:cNvSpPr>
            <a:spLocks noGrp="1"/>
          </p:cNvSpPr>
          <p:nvPr>
            <p:ph type="pic" idx="5"/>
          </p:nvPr>
        </p:nvSpPr>
        <p:spPr>
          <a:xfrm>
            <a:off x="9204308" y="1371600"/>
            <a:ext cx="2759100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18" name="Google Shape;2518;p210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5750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9" name="Google Shape;2519;p210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20" name="Google Shape;2520;p210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575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1" name="Google Shape;2521;p210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2" name="Google Shape;2522;p210"/>
          <p:cNvSpPr txBox="1">
            <a:spLocks noGrp="1"/>
          </p:cNvSpPr>
          <p:nvPr>
            <p:ph type="body" idx="6"/>
          </p:nvPr>
        </p:nvSpPr>
        <p:spPr>
          <a:xfrm>
            <a:off x="228600" y="4855401"/>
            <a:ext cx="27591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3" name="Google Shape;2523;p210"/>
          <p:cNvSpPr txBox="1">
            <a:spLocks noGrp="1"/>
          </p:cNvSpPr>
          <p:nvPr>
            <p:ph type="body" idx="7"/>
          </p:nvPr>
        </p:nvSpPr>
        <p:spPr>
          <a:xfrm>
            <a:off x="3382027" y="4855401"/>
            <a:ext cx="24393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4" name="Google Shape;2524;p210"/>
          <p:cNvSpPr txBox="1">
            <a:spLocks noGrp="1"/>
          </p:cNvSpPr>
          <p:nvPr>
            <p:ph type="body" idx="8"/>
          </p:nvPr>
        </p:nvSpPr>
        <p:spPr>
          <a:xfrm>
            <a:off x="6213204" y="4855401"/>
            <a:ext cx="27591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5" name="Google Shape;2525;p210"/>
          <p:cNvSpPr txBox="1">
            <a:spLocks noGrp="1"/>
          </p:cNvSpPr>
          <p:nvPr>
            <p:ph type="body" idx="9"/>
          </p:nvPr>
        </p:nvSpPr>
        <p:spPr>
          <a:xfrm>
            <a:off x="9364235" y="4855401"/>
            <a:ext cx="24393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6" name="Google Shape;2526;p210"/>
          <p:cNvSpPr txBox="1">
            <a:spLocks noGrp="1"/>
          </p:cNvSpPr>
          <p:nvPr>
            <p:ph type="body" idx="13"/>
          </p:nvPr>
        </p:nvSpPr>
        <p:spPr>
          <a:xfrm>
            <a:off x="228600" y="5621835"/>
            <a:ext cx="27591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7" name="Google Shape;2527;p210"/>
          <p:cNvSpPr txBox="1">
            <a:spLocks noGrp="1"/>
          </p:cNvSpPr>
          <p:nvPr>
            <p:ph type="body" idx="14"/>
          </p:nvPr>
        </p:nvSpPr>
        <p:spPr>
          <a:xfrm>
            <a:off x="3382027" y="5621835"/>
            <a:ext cx="24393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8" name="Google Shape;2528;p210"/>
          <p:cNvSpPr txBox="1">
            <a:spLocks noGrp="1"/>
          </p:cNvSpPr>
          <p:nvPr>
            <p:ph type="body" idx="15"/>
          </p:nvPr>
        </p:nvSpPr>
        <p:spPr>
          <a:xfrm>
            <a:off x="6213204" y="5621835"/>
            <a:ext cx="27591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29" name="Google Shape;2529;p210"/>
          <p:cNvSpPr txBox="1">
            <a:spLocks noGrp="1"/>
          </p:cNvSpPr>
          <p:nvPr>
            <p:ph type="body" idx="16"/>
          </p:nvPr>
        </p:nvSpPr>
        <p:spPr>
          <a:xfrm>
            <a:off x="9364235" y="5621835"/>
            <a:ext cx="24393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30" name="Google Shape;2530;p2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List x4 Image Circles">
  <p:cSld name="Custom Content - List x4 Image Circles">
    <p:bg>
      <p:bgPr>
        <a:solidFill>
          <a:schemeClr val="lt1"/>
        </a:solidFill>
        <a:effectLst/>
      </p:bgPr>
    </p:bg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Google Shape;2532;p211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3" name="Google Shape;2533;p211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34" name="Google Shape;2534;p211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5" name="Google Shape;2535;p211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6" name="Google Shape;2536;p211"/>
          <p:cNvSpPr txBox="1">
            <a:spLocks noGrp="1"/>
          </p:cNvSpPr>
          <p:nvPr>
            <p:ph type="body" idx="2"/>
          </p:nvPr>
        </p:nvSpPr>
        <p:spPr>
          <a:xfrm>
            <a:off x="708660" y="3989149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7" name="Google Shape;2537;p211"/>
          <p:cNvSpPr txBox="1">
            <a:spLocks noGrp="1"/>
          </p:cNvSpPr>
          <p:nvPr>
            <p:ph type="body" idx="3"/>
          </p:nvPr>
        </p:nvSpPr>
        <p:spPr>
          <a:xfrm>
            <a:off x="7086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8" name="Google Shape;2538;p211"/>
          <p:cNvSpPr txBox="1">
            <a:spLocks noGrp="1"/>
          </p:cNvSpPr>
          <p:nvPr>
            <p:ph type="body" idx="4"/>
          </p:nvPr>
        </p:nvSpPr>
        <p:spPr>
          <a:xfrm>
            <a:off x="3528060" y="3989149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39" name="Google Shape;2539;p211"/>
          <p:cNvSpPr txBox="1">
            <a:spLocks noGrp="1"/>
          </p:cNvSpPr>
          <p:nvPr>
            <p:ph type="body" idx="5"/>
          </p:nvPr>
        </p:nvSpPr>
        <p:spPr>
          <a:xfrm>
            <a:off x="35280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0" name="Google Shape;2540;p211"/>
          <p:cNvSpPr txBox="1">
            <a:spLocks noGrp="1"/>
          </p:cNvSpPr>
          <p:nvPr>
            <p:ph type="body" idx="6"/>
          </p:nvPr>
        </p:nvSpPr>
        <p:spPr>
          <a:xfrm>
            <a:off x="6347460" y="3989149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1" name="Google Shape;2541;p211"/>
          <p:cNvSpPr txBox="1">
            <a:spLocks noGrp="1"/>
          </p:cNvSpPr>
          <p:nvPr>
            <p:ph type="body" idx="7"/>
          </p:nvPr>
        </p:nvSpPr>
        <p:spPr>
          <a:xfrm>
            <a:off x="63474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2" name="Google Shape;2542;p211"/>
          <p:cNvSpPr txBox="1">
            <a:spLocks noGrp="1"/>
          </p:cNvSpPr>
          <p:nvPr>
            <p:ph type="body" idx="8"/>
          </p:nvPr>
        </p:nvSpPr>
        <p:spPr>
          <a:xfrm>
            <a:off x="9166860" y="3989149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3" name="Google Shape;2543;p211"/>
          <p:cNvSpPr txBox="1">
            <a:spLocks noGrp="1"/>
          </p:cNvSpPr>
          <p:nvPr>
            <p:ph type="body" idx="9"/>
          </p:nvPr>
        </p:nvSpPr>
        <p:spPr>
          <a:xfrm>
            <a:off x="91668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4" name="Google Shape;2544;p211"/>
          <p:cNvSpPr>
            <a:spLocks noGrp="1"/>
          </p:cNvSpPr>
          <p:nvPr>
            <p:ph type="pic" idx="13"/>
          </p:nvPr>
        </p:nvSpPr>
        <p:spPr>
          <a:xfrm>
            <a:off x="1089818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45" name="Google Shape;2545;p211"/>
          <p:cNvSpPr>
            <a:spLocks noGrp="1"/>
          </p:cNvSpPr>
          <p:nvPr>
            <p:ph type="pic" idx="14"/>
          </p:nvPr>
        </p:nvSpPr>
        <p:spPr>
          <a:xfrm>
            <a:off x="3909218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46" name="Google Shape;2546;p211"/>
          <p:cNvSpPr>
            <a:spLocks noGrp="1"/>
          </p:cNvSpPr>
          <p:nvPr>
            <p:ph type="pic" idx="15"/>
          </p:nvPr>
        </p:nvSpPr>
        <p:spPr>
          <a:xfrm>
            <a:off x="6728618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47" name="Google Shape;2547;p211"/>
          <p:cNvSpPr>
            <a:spLocks noGrp="1"/>
          </p:cNvSpPr>
          <p:nvPr>
            <p:ph type="pic" idx="16"/>
          </p:nvPr>
        </p:nvSpPr>
        <p:spPr>
          <a:xfrm>
            <a:off x="9548018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48" name="Google Shape;2548;p211"/>
          <p:cNvSpPr/>
          <p:nvPr/>
        </p:nvSpPr>
        <p:spPr>
          <a:xfrm>
            <a:off x="1827924" y="1606776"/>
            <a:ext cx="77838" cy="345408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49" name="Google Shape;2549;p211"/>
          <p:cNvSpPr/>
          <p:nvPr/>
        </p:nvSpPr>
        <p:spPr>
          <a:xfrm>
            <a:off x="4647324" y="1649529"/>
            <a:ext cx="77838" cy="302688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50" name="Google Shape;2550;p211"/>
          <p:cNvSpPr/>
          <p:nvPr/>
        </p:nvSpPr>
        <p:spPr>
          <a:xfrm>
            <a:off x="7466724" y="1293988"/>
            <a:ext cx="77838" cy="657955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51" name="Google Shape;2551;p211"/>
          <p:cNvSpPr/>
          <p:nvPr/>
        </p:nvSpPr>
        <p:spPr>
          <a:xfrm>
            <a:off x="10286124" y="1429188"/>
            <a:ext cx="77838" cy="52285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552" name="Google Shape;2552;p2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Data Grid 1">
  <p:cSld name="Custom Content - Data Grid 1">
    <p:bg>
      <p:bgPr>
        <a:solidFill>
          <a:srgbClr val="11075F"/>
        </a:solidFill>
        <a:effectLst/>
      </p:bgPr>
    </p:bg>
    <p:spTree>
      <p:nvGrpSpPr>
        <p:cNvPr id="1" name="Shape 2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4" name="Google Shape;2554;p212"/>
          <p:cNvSpPr/>
          <p:nvPr/>
        </p:nvSpPr>
        <p:spPr>
          <a:xfrm>
            <a:off x="6096000" y="0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55" name="Google Shape;2555;p212"/>
          <p:cNvSpPr/>
          <p:nvPr/>
        </p:nvSpPr>
        <p:spPr>
          <a:xfrm>
            <a:off x="6096000" y="3429001"/>
            <a:ext cx="3048000" cy="3429000"/>
          </a:xfrm>
          <a:prstGeom prst="rect">
            <a:avLst/>
          </a:prstGeom>
          <a:gradFill>
            <a:gsLst>
              <a:gs pos="0">
                <a:schemeClr val="accent3"/>
              </a:gs>
              <a:gs pos="19000">
                <a:schemeClr val="accent3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56" name="Google Shape;2556;p212"/>
          <p:cNvSpPr/>
          <p:nvPr/>
        </p:nvSpPr>
        <p:spPr>
          <a:xfrm>
            <a:off x="9143999" y="3429001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57" name="Google Shape;2557;p212"/>
          <p:cNvSpPr/>
          <p:nvPr/>
        </p:nvSpPr>
        <p:spPr>
          <a:xfrm>
            <a:off x="9143999" y="0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58" name="Google Shape;2558;p212"/>
          <p:cNvSpPr>
            <a:spLocks noGrp="1"/>
          </p:cNvSpPr>
          <p:nvPr>
            <p:ph type="pic" idx="2"/>
          </p:nvPr>
        </p:nvSpPr>
        <p:spPr>
          <a:xfrm>
            <a:off x="9143998" y="1"/>
            <a:ext cx="304800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559" name="Google Shape;2559;p212"/>
          <p:cNvSpPr txBox="1">
            <a:spLocks noGrp="1"/>
          </p:cNvSpPr>
          <p:nvPr>
            <p:ph type="body" idx="1"/>
          </p:nvPr>
        </p:nvSpPr>
        <p:spPr>
          <a:xfrm>
            <a:off x="457200" y="2971798"/>
            <a:ext cx="5181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0" name="Google Shape;2560;p212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61" name="Google Shape;2561;p212"/>
          <p:cNvSpPr txBox="1">
            <a:spLocks noGrp="1"/>
          </p:cNvSpPr>
          <p:nvPr>
            <p:ph type="body" idx="3"/>
          </p:nvPr>
        </p:nvSpPr>
        <p:spPr>
          <a:xfrm>
            <a:off x="228600" y="228599"/>
            <a:ext cx="5410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2" name="Google Shape;2562;p212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3" name="Google Shape;2563;p212"/>
          <p:cNvSpPr txBox="1">
            <a:spLocks noGrp="1"/>
          </p:cNvSpPr>
          <p:nvPr>
            <p:ph type="title"/>
          </p:nvPr>
        </p:nvSpPr>
        <p:spPr>
          <a:xfrm>
            <a:off x="457200" y="1600197"/>
            <a:ext cx="518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anrope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4" name="Google Shape;2564;p212"/>
          <p:cNvSpPr txBox="1">
            <a:spLocks noGrp="1"/>
          </p:cNvSpPr>
          <p:nvPr>
            <p:ph type="body" idx="4"/>
          </p:nvPr>
        </p:nvSpPr>
        <p:spPr>
          <a:xfrm>
            <a:off x="6461760" y="1072398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5" name="Google Shape;2565;p212"/>
          <p:cNvSpPr txBox="1">
            <a:spLocks noGrp="1"/>
          </p:cNvSpPr>
          <p:nvPr>
            <p:ph type="body" idx="5"/>
          </p:nvPr>
        </p:nvSpPr>
        <p:spPr>
          <a:xfrm>
            <a:off x="6461760" y="1751423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6" name="Google Shape;2566;p212"/>
          <p:cNvSpPr txBox="1">
            <a:spLocks noGrp="1"/>
          </p:cNvSpPr>
          <p:nvPr>
            <p:ph type="body" idx="6"/>
          </p:nvPr>
        </p:nvSpPr>
        <p:spPr>
          <a:xfrm>
            <a:off x="6461760" y="2436905"/>
            <a:ext cx="2316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7" name="Google Shape;2567;p212"/>
          <p:cNvSpPr txBox="1">
            <a:spLocks noGrp="1"/>
          </p:cNvSpPr>
          <p:nvPr>
            <p:ph type="body" idx="7"/>
          </p:nvPr>
        </p:nvSpPr>
        <p:spPr>
          <a:xfrm>
            <a:off x="6461760" y="4229097"/>
            <a:ext cx="231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075F"/>
              </a:buClr>
              <a:buSzPts val="2000"/>
              <a:buNone/>
              <a:defRPr b="1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8" name="Google Shape;2568;p212"/>
          <p:cNvSpPr txBox="1">
            <a:spLocks noGrp="1"/>
          </p:cNvSpPr>
          <p:nvPr>
            <p:ph type="body" idx="8"/>
          </p:nvPr>
        </p:nvSpPr>
        <p:spPr>
          <a:xfrm>
            <a:off x="9509759" y="4475995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9" name="Google Shape;2569;p212"/>
          <p:cNvSpPr txBox="1">
            <a:spLocks noGrp="1"/>
          </p:cNvSpPr>
          <p:nvPr>
            <p:ph type="body" idx="9"/>
          </p:nvPr>
        </p:nvSpPr>
        <p:spPr>
          <a:xfrm>
            <a:off x="9509759" y="515502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0" name="Google Shape;2570;p212"/>
          <p:cNvSpPr txBox="1">
            <a:spLocks noGrp="1"/>
          </p:cNvSpPr>
          <p:nvPr>
            <p:ph type="body" idx="13"/>
          </p:nvPr>
        </p:nvSpPr>
        <p:spPr>
          <a:xfrm>
            <a:off x="9509759" y="5840502"/>
            <a:ext cx="2316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71" name="Google Shape;2571;p2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IDE ONLY - Colors">
  <p:cSld name="GUIDE ONLY - Colors"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3" name="Google Shape;2573;p213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4" name="Google Shape;2574;p213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5" name="Google Shape;2575;p213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76" name="Google Shape;2576;p213"/>
          <p:cNvSpPr txBox="1"/>
          <p:nvPr/>
        </p:nvSpPr>
        <p:spPr>
          <a:xfrm>
            <a:off x="228600" y="228599"/>
            <a:ext cx="495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GUIDE: COLORS</a:t>
            </a:r>
            <a:endParaRPr/>
          </a:p>
        </p:txBody>
      </p:sp>
      <p:sp>
        <p:nvSpPr>
          <p:cNvPr id="2577" name="Google Shape;2577;p213"/>
          <p:cNvSpPr/>
          <p:nvPr/>
        </p:nvSpPr>
        <p:spPr>
          <a:xfrm>
            <a:off x="3281795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78" name="Google Shape;2578;p213"/>
          <p:cNvSpPr/>
          <p:nvPr/>
        </p:nvSpPr>
        <p:spPr>
          <a:xfrm>
            <a:off x="1866900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2579" name="Google Shape;2579;p213"/>
          <p:cNvGrpSpPr/>
          <p:nvPr/>
        </p:nvGrpSpPr>
        <p:grpSpPr>
          <a:xfrm>
            <a:off x="2198554" y="2734451"/>
            <a:ext cx="243962" cy="243962"/>
            <a:chOff x="2435663" y="2199868"/>
            <a:chExt cx="418459" cy="418459"/>
          </a:xfrm>
        </p:grpSpPr>
        <p:sp>
          <p:nvSpPr>
            <p:cNvPr id="2580" name="Google Shape;2580;p213"/>
            <p:cNvSpPr/>
            <p:nvPr/>
          </p:nvSpPr>
          <p:spPr>
            <a:xfrm>
              <a:off x="2444203" y="2208408"/>
              <a:ext cx="401379" cy="401379"/>
            </a:xfrm>
            <a:custGeom>
              <a:avLst/>
              <a:gdLst/>
              <a:ahLst/>
              <a:cxnLst/>
              <a:rect l="l" t="t" r="r" b="b"/>
              <a:pathLst>
                <a:path w="401379" h="401379" extrusionOk="0">
                  <a:moveTo>
                    <a:pt x="0" y="0"/>
                  </a:moveTo>
                  <a:lnTo>
                    <a:pt x="401379" y="0"/>
                  </a:lnTo>
                  <a:lnTo>
                    <a:pt x="401379" y="401379"/>
                  </a:lnTo>
                  <a:lnTo>
                    <a:pt x="0" y="401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2581" name="Google Shape;2581;p213"/>
            <p:cNvSpPr/>
            <p:nvPr/>
          </p:nvSpPr>
          <p:spPr>
            <a:xfrm>
              <a:off x="2435663" y="2199868"/>
              <a:ext cx="418459" cy="418459"/>
            </a:xfrm>
            <a:custGeom>
              <a:avLst/>
              <a:gdLst/>
              <a:ahLst/>
              <a:cxnLst/>
              <a:rect l="l" t="t" r="r" b="b"/>
              <a:pathLst>
                <a:path w="418459" h="418459" extrusionOk="0">
                  <a:moveTo>
                    <a:pt x="401379" y="17080"/>
                  </a:moveTo>
                  <a:lnTo>
                    <a:pt x="401379" y="401379"/>
                  </a:lnTo>
                  <a:lnTo>
                    <a:pt x="17080" y="401379"/>
                  </a:lnTo>
                  <a:lnTo>
                    <a:pt x="17080" y="17080"/>
                  </a:lnTo>
                  <a:lnTo>
                    <a:pt x="401379" y="17080"/>
                  </a:lnTo>
                  <a:moveTo>
                    <a:pt x="418459" y="0"/>
                  </a:moveTo>
                  <a:lnTo>
                    <a:pt x="0" y="0"/>
                  </a:lnTo>
                  <a:lnTo>
                    <a:pt x="0" y="418459"/>
                  </a:lnTo>
                  <a:lnTo>
                    <a:pt x="418459" y="418459"/>
                  </a:lnTo>
                  <a:lnTo>
                    <a:pt x="418459" y="0"/>
                  </a:lnTo>
                  <a:lnTo>
                    <a:pt x="418459" y="0"/>
                  </a:lnTo>
                  <a:close/>
                </a:path>
              </a:pathLst>
            </a:custGeom>
            <a:solidFill>
              <a:srgbClr val="A2A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sp>
        <p:nvSpPr>
          <p:cNvPr id="2582" name="Google Shape;2582;p213"/>
          <p:cNvSpPr/>
          <p:nvPr/>
        </p:nvSpPr>
        <p:spPr>
          <a:xfrm>
            <a:off x="2531034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83" name="Google Shape;2583;p213"/>
          <p:cNvSpPr/>
          <p:nvPr/>
        </p:nvSpPr>
        <p:spPr>
          <a:xfrm>
            <a:off x="2862603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84" name="Google Shape;2584;p213"/>
          <p:cNvSpPr/>
          <p:nvPr/>
        </p:nvSpPr>
        <p:spPr>
          <a:xfrm>
            <a:off x="3612368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85" name="Google Shape;2585;p213"/>
          <p:cNvSpPr/>
          <p:nvPr/>
        </p:nvSpPr>
        <p:spPr>
          <a:xfrm>
            <a:off x="3943937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86" name="Google Shape;2586;p213"/>
          <p:cNvSpPr/>
          <p:nvPr/>
        </p:nvSpPr>
        <p:spPr>
          <a:xfrm>
            <a:off x="4275507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87" name="Google Shape;2587;p213"/>
          <p:cNvSpPr/>
          <p:nvPr/>
        </p:nvSpPr>
        <p:spPr>
          <a:xfrm>
            <a:off x="4607076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60" y="0"/>
                </a:lnTo>
                <a:lnTo>
                  <a:pt x="418460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88" name="Google Shape;2588;p213"/>
          <p:cNvSpPr/>
          <p:nvPr/>
        </p:nvSpPr>
        <p:spPr>
          <a:xfrm>
            <a:off x="4937649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89" name="Google Shape;2589;p213"/>
          <p:cNvSpPr/>
          <p:nvPr/>
        </p:nvSpPr>
        <p:spPr>
          <a:xfrm>
            <a:off x="3194173" y="2678615"/>
            <a:ext cx="9949" cy="355182"/>
          </a:xfrm>
          <a:custGeom>
            <a:avLst/>
            <a:gdLst/>
            <a:ahLst/>
            <a:cxnLst/>
            <a:rect l="l" t="t" r="r" b="b"/>
            <a:pathLst>
              <a:path w="17079" h="609755" extrusionOk="0">
                <a:moveTo>
                  <a:pt x="0" y="0"/>
                </a:moveTo>
                <a:lnTo>
                  <a:pt x="0" y="609755"/>
                </a:lnTo>
              </a:path>
            </a:pathLst>
          </a:custGeom>
          <a:noFill/>
          <a:ln w="17075" cap="flat" cmpd="sng">
            <a:solidFill>
              <a:srgbClr val="80808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590" name="Google Shape;2590;p213"/>
          <p:cNvSpPr txBox="1"/>
          <p:nvPr/>
        </p:nvSpPr>
        <p:spPr>
          <a:xfrm>
            <a:off x="1866901" y="2327836"/>
            <a:ext cx="42291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PowerPoint Setting</a:t>
            </a:r>
            <a:endParaRPr/>
          </a:p>
        </p:txBody>
      </p:sp>
      <p:sp>
        <p:nvSpPr>
          <p:cNvPr id="2591" name="Google Shape;2591;p213"/>
          <p:cNvSpPr txBox="1"/>
          <p:nvPr/>
        </p:nvSpPr>
        <p:spPr>
          <a:xfrm>
            <a:off x="1866901" y="3649860"/>
            <a:ext cx="42291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Full Suite (Refer to Brand Guidelines)</a:t>
            </a:r>
            <a:endParaRPr/>
          </a:p>
        </p:txBody>
      </p:sp>
      <p:grpSp>
        <p:nvGrpSpPr>
          <p:cNvPr id="2592" name="Google Shape;2592;p213"/>
          <p:cNvGrpSpPr/>
          <p:nvPr/>
        </p:nvGrpSpPr>
        <p:grpSpPr>
          <a:xfrm>
            <a:off x="1866900" y="4053579"/>
            <a:ext cx="8458271" cy="437787"/>
            <a:chOff x="0" y="6989909"/>
            <a:chExt cx="7471971" cy="193617"/>
          </a:xfrm>
        </p:grpSpPr>
        <p:grpSp>
          <p:nvGrpSpPr>
            <p:cNvPr id="2593" name="Google Shape;2593;p213"/>
            <p:cNvGrpSpPr/>
            <p:nvPr/>
          </p:nvGrpSpPr>
          <p:grpSpPr>
            <a:xfrm>
              <a:off x="0" y="6989909"/>
              <a:ext cx="683896" cy="193617"/>
              <a:chOff x="453167" y="4442908"/>
              <a:chExt cx="683896" cy="319500"/>
            </a:xfrm>
          </p:grpSpPr>
          <p:sp>
            <p:nvSpPr>
              <p:cNvPr id="2594" name="Google Shape;2594;p213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FE5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595" name="Google Shape;2595;p213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FE73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596" name="Google Shape;2596;p213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FFB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597" name="Google Shape;2597;p213"/>
            <p:cNvGrpSpPr/>
            <p:nvPr/>
          </p:nvGrpSpPr>
          <p:grpSpPr>
            <a:xfrm>
              <a:off x="754231" y="6989909"/>
              <a:ext cx="683896" cy="193617"/>
              <a:chOff x="453167" y="4442908"/>
              <a:chExt cx="683896" cy="319500"/>
            </a:xfrm>
          </p:grpSpPr>
          <p:sp>
            <p:nvSpPr>
              <p:cNvPr id="2598" name="Google Shape;2598;p213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7A3B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599" name="Google Shape;2599;p213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9466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00" name="Google Shape;2600;p213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4C0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601" name="Google Shape;2601;p213"/>
            <p:cNvGrpSpPr/>
            <p:nvPr/>
          </p:nvGrpSpPr>
          <p:grpSpPr>
            <a:xfrm>
              <a:off x="1508462" y="6989909"/>
              <a:ext cx="683896" cy="193617"/>
              <a:chOff x="453167" y="4442908"/>
              <a:chExt cx="683896" cy="319500"/>
            </a:xfrm>
          </p:grpSpPr>
          <p:sp>
            <p:nvSpPr>
              <p:cNvPr id="2602" name="Google Shape;2602;p213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03" name="Google Shape;2603;p213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04" name="Google Shape;2604;p213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CDCDC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605" name="Google Shape;2605;p213"/>
            <p:cNvGrpSpPr/>
            <p:nvPr/>
          </p:nvGrpSpPr>
          <p:grpSpPr>
            <a:xfrm>
              <a:off x="2262693" y="6989909"/>
              <a:ext cx="683896" cy="193617"/>
              <a:chOff x="453167" y="4442908"/>
              <a:chExt cx="683896" cy="319500"/>
            </a:xfrm>
          </p:grpSpPr>
          <p:sp>
            <p:nvSpPr>
              <p:cNvPr id="2606" name="Google Shape;2606;p213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C5C4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07" name="Google Shape;2607;p213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DFDE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08" name="Google Shape;2608;p213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609" name="Google Shape;2609;p213"/>
            <p:cNvGrpSpPr/>
            <p:nvPr/>
          </p:nvGrpSpPr>
          <p:grpSpPr>
            <a:xfrm>
              <a:off x="3016924" y="6989909"/>
              <a:ext cx="683896" cy="193617"/>
              <a:chOff x="453167" y="4442908"/>
              <a:chExt cx="683896" cy="319500"/>
            </a:xfrm>
          </p:grpSpPr>
          <p:sp>
            <p:nvSpPr>
              <p:cNvPr id="2610" name="Google Shape;2610;p213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024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11" name="Google Shape;2611;p213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0785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12" name="Google Shape;2612;p213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2EC5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613" name="Google Shape;2613;p213"/>
            <p:cNvGrpSpPr/>
            <p:nvPr/>
          </p:nvGrpSpPr>
          <p:grpSpPr>
            <a:xfrm>
              <a:off x="3771155" y="6989909"/>
              <a:ext cx="683896" cy="193617"/>
              <a:chOff x="453167" y="4442908"/>
              <a:chExt cx="683896" cy="319500"/>
            </a:xfrm>
          </p:grpSpPr>
          <p:sp>
            <p:nvSpPr>
              <p:cNvPr id="2614" name="Google Shape;2614;p213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1F27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15" name="Google Shape;2615;p213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363FB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16" name="Google Shape;2616;p213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6879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617" name="Google Shape;2617;p213"/>
            <p:cNvGrpSpPr/>
            <p:nvPr/>
          </p:nvGrpSpPr>
          <p:grpSpPr>
            <a:xfrm>
              <a:off x="4525386" y="6989909"/>
              <a:ext cx="683896" cy="193617"/>
              <a:chOff x="453167" y="4442908"/>
              <a:chExt cx="683896" cy="319500"/>
            </a:xfrm>
          </p:grpSpPr>
          <p:sp>
            <p:nvSpPr>
              <p:cNvPr id="2618" name="Google Shape;2618;p213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1107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19" name="Google Shape;2619;p213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0F0F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20" name="Google Shape;2620;p213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3333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621" name="Google Shape;2621;p213"/>
            <p:cNvGrpSpPr/>
            <p:nvPr/>
          </p:nvGrpSpPr>
          <p:grpSpPr>
            <a:xfrm>
              <a:off x="5279617" y="6989909"/>
              <a:ext cx="683896" cy="193617"/>
              <a:chOff x="453167" y="4442908"/>
              <a:chExt cx="683896" cy="319500"/>
            </a:xfrm>
          </p:grpSpPr>
          <p:sp>
            <p:nvSpPr>
              <p:cNvPr id="2622" name="Google Shape;2622;p213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70E2D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23" name="Google Shape;2623;p213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93E6E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24" name="Google Shape;2624;p213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FF7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625" name="Google Shape;2625;p213"/>
            <p:cNvGrpSpPr/>
            <p:nvPr/>
          </p:nvGrpSpPr>
          <p:grpSpPr>
            <a:xfrm>
              <a:off x="6033848" y="6989909"/>
              <a:ext cx="683896" cy="193617"/>
              <a:chOff x="453167" y="4442908"/>
              <a:chExt cx="683896" cy="319500"/>
            </a:xfrm>
          </p:grpSpPr>
          <p:sp>
            <p:nvSpPr>
              <p:cNvPr id="2626" name="Google Shape;2626;p213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CDB3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27" name="Google Shape;2627;p213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DFC7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28" name="Google Shape;2628;p213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F9EA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629" name="Google Shape;2629;p213"/>
            <p:cNvGrpSpPr/>
            <p:nvPr/>
          </p:nvGrpSpPr>
          <p:grpSpPr>
            <a:xfrm>
              <a:off x="6788075" y="6989909"/>
              <a:ext cx="683896" cy="193617"/>
              <a:chOff x="453167" y="4442908"/>
              <a:chExt cx="683896" cy="319500"/>
            </a:xfrm>
          </p:grpSpPr>
          <p:sp>
            <p:nvSpPr>
              <p:cNvPr id="2630" name="Google Shape;2630;p213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9E9E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31" name="Google Shape;2631;p213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B3B0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632" name="Google Shape;2632;p213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2D1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1 Image Right">
  <p:cSld name="Content with 1 Image Right"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p215"/>
          <p:cNvSpPr>
            <a:spLocks noGrp="1"/>
          </p:cNvSpPr>
          <p:nvPr>
            <p:ph type="pic" idx="2"/>
          </p:nvPr>
        </p:nvSpPr>
        <p:spPr>
          <a:xfrm>
            <a:off x="6096000" y="2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639" name="Google Shape;2639;p215"/>
          <p:cNvSpPr txBox="1">
            <a:spLocks noGrp="1"/>
          </p:cNvSpPr>
          <p:nvPr>
            <p:ph type="body" idx="1"/>
          </p:nvPr>
        </p:nvSpPr>
        <p:spPr>
          <a:xfrm>
            <a:off x="457200" y="2971798"/>
            <a:ext cx="5181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0" name="Google Shape;2640;p215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41" name="Google Shape;2641;p215"/>
          <p:cNvSpPr txBox="1">
            <a:spLocks noGrp="1"/>
          </p:cNvSpPr>
          <p:nvPr>
            <p:ph type="body" idx="3"/>
          </p:nvPr>
        </p:nvSpPr>
        <p:spPr>
          <a:xfrm>
            <a:off x="228600" y="228600"/>
            <a:ext cx="5410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2" name="Google Shape;2642;p215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643" name="Google Shape;2643;p215"/>
          <p:cNvSpPr txBox="1">
            <a:spLocks noGrp="1"/>
          </p:cNvSpPr>
          <p:nvPr>
            <p:ph type="title"/>
          </p:nvPr>
        </p:nvSpPr>
        <p:spPr>
          <a:xfrm>
            <a:off x="457200" y="1600197"/>
            <a:ext cx="518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44" name="Google Shape;2644;p2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with 1 Image Right">
  <p:cSld name="Co-Brand Content with 1 Image Right"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6" name="Google Shape;2646;p216"/>
          <p:cNvSpPr>
            <a:spLocks noGrp="1"/>
          </p:cNvSpPr>
          <p:nvPr>
            <p:ph type="pic" idx="2"/>
          </p:nvPr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647" name="Google Shape;2647;p216"/>
          <p:cNvSpPr txBox="1">
            <a:spLocks noGrp="1"/>
          </p:cNvSpPr>
          <p:nvPr>
            <p:ph type="body" idx="1"/>
          </p:nvPr>
        </p:nvSpPr>
        <p:spPr>
          <a:xfrm>
            <a:off x="457200" y="2971798"/>
            <a:ext cx="5181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48" name="Google Shape;2648;p216"/>
          <p:cNvSpPr txBox="1">
            <a:spLocks noGrp="1"/>
          </p:cNvSpPr>
          <p:nvPr>
            <p:ph type="title"/>
          </p:nvPr>
        </p:nvSpPr>
        <p:spPr>
          <a:xfrm>
            <a:off x="457200" y="1600197"/>
            <a:ext cx="518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49" name="Google Shape;2649;p2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2650" name="Google Shape;2650;p216"/>
          <p:cNvSpPr txBox="1">
            <a:spLocks noGrp="1"/>
          </p:cNvSpPr>
          <p:nvPr>
            <p:ph type="body" idx="3"/>
          </p:nvPr>
        </p:nvSpPr>
        <p:spPr>
          <a:xfrm>
            <a:off x="228600" y="228600"/>
            <a:ext cx="54102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Co-Brand with Image">
  <p:cSld name="Divider Co-Brand with Image">
    <p:bg>
      <p:bgPr>
        <a:solidFill>
          <a:schemeClr val="lt1"/>
        </a:solidFill>
        <a:effectLst/>
      </p:bgPr>
    </p:bg>
    <p:spTree>
      <p:nvGrpSpPr>
        <p:cNvPr id="1" name="Shape 2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Google Shape;2652;p217"/>
          <p:cNvSpPr txBox="1">
            <a:spLocks noGrp="1"/>
          </p:cNvSpPr>
          <p:nvPr>
            <p:ph type="body" idx="1"/>
          </p:nvPr>
        </p:nvSpPr>
        <p:spPr>
          <a:xfrm>
            <a:off x="11277600" y="228600"/>
            <a:ext cx="685800" cy="2058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100"/>
              <a:buNone/>
              <a:defRPr sz="11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3" name="Google Shape;2653;p217"/>
          <p:cNvSpPr/>
          <p:nvPr/>
        </p:nvSpPr>
        <p:spPr>
          <a:xfrm>
            <a:off x="0" y="0"/>
            <a:ext cx="18669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654" name="Google Shape;2654;p21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2655" name="Google Shape;2655;p217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656" name="Google Shape;2656;p217"/>
          <p:cNvSpPr txBox="1">
            <a:spLocks noGrp="1"/>
          </p:cNvSpPr>
          <p:nvPr>
            <p:ph type="body" idx="3"/>
          </p:nvPr>
        </p:nvSpPr>
        <p:spPr>
          <a:xfrm>
            <a:off x="6553202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b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57" name="Google Shape;2657;p217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anrope"/>
              <a:buNone/>
              <a:defRPr sz="54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8" name="Google Shape;2658;p217"/>
          <p:cNvSpPr txBox="1">
            <a:spLocks noGrp="1"/>
          </p:cNvSpPr>
          <p:nvPr>
            <p:ph type="subTitle" idx="4"/>
          </p:nvPr>
        </p:nvSpPr>
        <p:spPr>
          <a:xfrm>
            <a:off x="6553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59" name="Google Shape;2659;p217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660" name="Google Shape;2660;p217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Co-Brand - Dark">
  <p:cSld name="Intro Co-Brand - Dark">
    <p:bg>
      <p:bgPr>
        <a:solidFill>
          <a:schemeClr val="dk2"/>
        </a:solidFill>
        <a:effectLst/>
      </p:bgPr>
    </p:bg>
    <p:spTree>
      <p:nvGrpSpPr>
        <p:cNvPr id="1" name="Shape 2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" name="Google Shape;2662;p2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5025" y="3257550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3" name="Google Shape;2663;p218"/>
          <p:cNvSpPr>
            <a:spLocks noGrp="1"/>
          </p:cNvSpPr>
          <p:nvPr>
            <p:ph type="pic" idx="2"/>
          </p:nvPr>
        </p:nvSpPr>
        <p:spPr>
          <a:xfrm>
            <a:off x="7505700" y="2711669"/>
            <a:ext cx="3276600" cy="1434600"/>
          </a:xfrm>
          <a:prstGeom prst="rect">
            <a:avLst/>
          </a:prstGeom>
          <a:noFill/>
          <a:ln>
            <a:noFill/>
          </a:ln>
        </p:spPr>
      </p:sp>
      <p:pic>
        <p:nvPicPr>
          <p:cNvPr id="2664" name="Google Shape;2664;p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3511" y="2931998"/>
            <a:ext cx="1407054" cy="99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Co-Brand Light">
  <p:cSld name="Cover Co-Brand Light">
    <p:bg>
      <p:bgPr>
        <a:solidFill>
          <a:schemeClr val="lt1"/>
        </a:solidFill>
        <a:effectLst/>
      </p:bgPr>
    </p:bg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91"/>
          <p:cNvSpPr/>
          <p:nvPr/>
        </p:nvSpPr>
        <p:spPr>
          <a:xfrm>
            <a:off x="0" y="0"/>
            <a:ext cx="103251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08" name="Google Shape;1008;p91"/>
          <p:cNvSpPr txBox="1">
            <a:spLocks noGrp="1"/>
          </p:cNvSpPr>
          <p:nvPr>
            <p:ph type="dt" idx="10"/>
          </p:nvPr>
        </p:nvSpPr>
        <p:spPr>
          <a:xfrm rot="-5400000">
            <a:off x="10197977" y="1828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91"/>
          <p:cNvSpPr txBox="1">
            <a:spLocks noGrp="1"/>
          </p:cNvSpPr>
          <p:nvPr>
            <p:ph type="ftr" idx="11"/>
          </p:nvPr>
        </p:nvSpPr>
        <p:spPr>
          <a:xfrm>
            <a:off x="457200" y="6231875"/>
            <a:ext cx="5638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010" name="Google Shape;1010;p91"/>
          <p:cNvSpPr/>
          <p:nvPr/>
        </p:nvSpPr>
        <p:spPr>
          <a:xfrm>
            <a:off x="7503159" y="5204460"/>
            <a:ext cx="137159" cy="1201419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11" name="Google Shape;1011;p91"/>
          <p:cNvSpPr/>
          <p:nvPr/>
        </p:nvSpPr>
        <p:spPr>
          <a:xfrm>
            <a:off x="8867986" y="5805170"/>
            <a:ext cx="137159" cy="1052829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12" name="Google Shape;1012;p91"/>
          <p:cNvSpPr/>
          <p:nvPr/>
        </p:nvSpPr>
        <p:spPr>
          <a:xfrm>
            <a:off x="10232813" y="4117340"/>
            <a:ext cx="137159" cy="2288540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13" name="Google Shape;1013;p91"/>
          <p:cNvSpPr/>
          <p:nvPr/>
        </p:nvSpPr>
        <p:spPr>
          <a:xfrm>
            <a:off x="11597641" y="4585970"/>
            <a:ext cx="137159" cy="181863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014" name="Google Shape;1014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9041" y="458638"/>
            <a:ext cx="950144" cy="670690"/>
          </a:xfrm>
          <a:prstGeom prst="rect">
            <a:avLst/>
          </a:prstGeom>
          <a:noFill/>
          <a:ln>
            <a:noFill/>
          </a:ln>
        </p:spPr>
      </p:pic>
      <p:sp>
        <p:nvSpPr>
          <p:cNvPr id="1015" name="Google Shape;1015;p91"/>
          <p:cNvSpPr txBox="1">
            <a:spLocks noGrp="1"/>
          </p:cNvSpPr>
          <p:nvPr>
            <p:ph type="ctrTitle"/>
          </p:nvPr>
        </p:nvSpPr>
        <p:spPr>
          <a:xfrm>
            <a:off x="457201" y="1910019"/>
            <a:ext cx="84582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Manrope"/>
              <a:buNone/>
              <a:defRPr sz="7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6" name="Google Shape;1016;p91"/>
          <p:cNvSpPr txBox="1">
            <a:spLocks noGrp="1"/>
          </p:cNvSpPr>
          <p:nvPr>
            <p:ph type="subTitle" idx="1"/>
          </p:nvPr>
        </p:nvSpPr>
        <p:spPr>
          <a:xfrm>
            <a:off x="457201" y="5182950"/>
            <a:ext cx="56388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17" name="Google Shape;1017;p91"/>
          <p:cNvSpPr txBox="1"/>
          <p:nvPr/>
        </p:nvSpPr>
        <p:spPr>
          <a:xfrm>
            <a:off x="0" y="-342900"/>
            <a:ext cx="8915400" cy="2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image related to client brand: </a:t>
            </a:r>
            <a:r>
              <a:rPr lang="en-US" sz="1000" b="1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Picture or texture fill</a:t>
            </a:r>
            <a:endParaRPr/>
          </a:p>
        </p:txBody>
      </p:sp>
      <p:cxnSp>
        <p:nvCxnSpPr>
          <p:cNvPr id="1018" name="Google Shape;1018;p91"/>
          <p:cNvCxnSpPr/>
          <p:nvPr/>
        </p:nvCxnSpPr>
        <p:spPr>
          <a:xfrm>
            <a:off x="1866900" y="458007"/>
            <a:ext cx="0" cy="62880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19" name="Google Shape;1019;p91"/>
          <p:cNvSpPr>
            <a:spLocks noGrp="1"/>
          </p:cNvSpPr>
          <p:nvPr>
            <p:ph type="pic" idx="2"/>
          </p:nvPr>
        </p:nvSpPr>
        <p:spPr>
          <a:xfrm>
            <a:off x="2324101" y="457200"/>
            <a:ext cx="2362200" cy="62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Co-Brand - Light">
  <p:cSld name="Intro Co-Brand - Light">
    <p:bg>
      <p:bgPr>
        <a:solidFill>
          <a:schemeClr val="lt1"/>
        </a:solidFill>
        <a:effectLst/>
      </p:bgPr>
    </p:bg>
    <p:spTree>
      <p:nvGrpSpPr>
        <p:cNvPr id="1" name="Shape 2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6" name="Google Shape;2666;p2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15025" y="3257550"/>
            <a:ext cx="361950" cy="34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7" name="Google Shape;2667;p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2951" y="2931998"/>
            <a:ext cx="1408173" cy="994005"/>
          </a:xfrm>
          <a:prstGeom prst="rect">
            <a:avLst/>
          </a:prstGeom>
          <a:noFill/>
          <a:ln>
            <a:noFill/>
          </a:ln>
        </p:spPr>
      </p:pic>
      <p:sp>
        <p:nvSpPr>
          <p:cNvPr id="2668" name="Google Shape;2668;p219"/>
          <p:cNvSpPr>
            <a:spLocks noGrp="1"/>
          </p:cNvSpPr>
          <p:nvPr>
            <p:ph type="pic" idx="2"/>
          </p:nvPr>
        </p:nvSpPr>
        <p:spPr>
          <a:xfrm>
            <a:off x="7505700" y="2711669"/>
            <a:ext cx="3276600" cy="14346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Co-Brand Dark">
  <p:cSld name="Cover Co-Brand Dark">
    <p:bg>
      <p:bgPr>
        <a:solidFill>
          <a:schemeClr val="dk2"/>
        </a:solidFill>
        <a:effectLst/>
      </p:bgPr>
    </p:bg>
    <p:spTree>
      <p:nvGrpSpPr>
        <p:cNvPr id="1" name="Shape 2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0" name="Google Shape;2670;p220"/>
          <p:cNvSpPr/>
          <p:nvPr/>
        </p:nvSpPr>
        <p:spPr>
          <a:xfrm>
            <a:off x="0" y="0"/>
            <a:ext cx="10325100" cy="68580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71" name="Google Shape;2671;p220"/>
          <p:cNvSpPr txBox="1">
            <a:spLocks noGrp="1"/>
          </p:cNvSpPr>
          <p:nvPr>
            <p:ph type="dt" idx="10"/>
          </p:nvPr>
        </p:nvSpPr>
        <p:spPr>
          <a:xfrm rot="-5400000">
            <a:off x="10197977" y="1828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2" name="Google Shape;2672;p220"/>
          <p:cNvSpPr txBox="1">
            <a:spLocks noGrp="1"/>
          </p:cNvSpPr>
          <p:nvPr>
            <p:ph type="ftr" idx="11"/>
          </p:nvPr>
        </p:nvSpPr>
        <p:spPr>
          <a:xfrm>
            <a:off x="457200" y="6231875"/>
            <a:ext cx="5638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673" name="Google Shape;2673;p220"/>
          <p:cNvSpPr/>
          <p:nvPr/>
        </p:nvSpPr>
        <p:spPr>
          <a:xfrm>
            <a:off x="7503159" y="5204460"/>
            <a:ext cx="137159" cy="1201419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74" name="Google Shape;2674;p220"/>
          <p:cNvSpPr/>
          <p:nvPr/>
        </p:nvSpPr>
        <p:spPr>
          <a:xfrm>
            <a:off x="8867986" y="5805170"/>
            <a:ext cx="137159" cy="1052829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75" name="Google Shape;2675;p220"/>
          <p:cNvSpPr/>
          <p:nvPr/>
        </p:nvSpPr>
        <p:spPr>
          <a:xfrm>
            <a:off x="10232813" y="4117340"/>
            <a:ext cx="137159" cy="2288540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76" name="Google Shape;2676;p220"/>
          <p:cNvSpPr/>
          <p:nvPr/>
        </p:nvSpPr>
        <p:spPr>
          <a:xfrm>
            <a:off x="11597641" y="4585970"/>
            <a:ext cx="137159" cy="181863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677" name="Google Shape;2677;p2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8526" y="458007"/>
            <a:ext cx="951174" cy="671952"/>
          </a:xfrm>
          <a:prstGeom prst="rect">
            <a:avLst/>
          </a:prstGeom>
          <a:noFill/>
          <a:ln>
            <a:noFill/>
          </a:ln>
        </p:spPr>
      </p:pic>
      <p:sp>
        <p:nvSpPr>
          <p:cNvPr id="2678" name="Google Shape;2678;p220"/>
          <p:cNvSpPr txBox="1">
            <a:spLocks noGrp="1"/>
          </p:cNvSpPr>
          <p:nvPr>
            <p:ph type="ctrTitle"/>
          </p:nvPr>
        </p:nvSpPr>
        <p:spPr>
          <a:xfrm>
            <a:off x="457201" y="1910019"/>
            <a:ext cx="84582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Manrope"/>
              <a:buNone/>
              <a:defRPr sz="72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9" name="Google Shape;2679;p220"/>
          <p:cNvSpPr txBox="1">
            <a:spLocks noGrp="1"/>
          </p:cNvSpPr>
          <p:nvPr>
            <p:ph type="subTitle" idx="1"/>
          </p:nvPr>
        </p:nvSpPr>
        <p:spPr>
          <a:xfrm>
            <a:off x="457201" y="5182950"/>
            <a:ext cx="56388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80" name="Google Shape;2680;p220"/>
          <p:cNvSpPr txBox="1"/>
          <p:nvPr/>
        </p:nvSpPr>
        <p:spPr>
          <a:xfrm>
            <a:off x="0" y="-342900"/>
            <a:ext cx="8915400" cy="2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image related to client brand: </a:t>
            </a:r>
            <a:r>
              <a:rPr lang="en-US" sz="1000" b="1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Picture or texture fill</a:t>
            </a:r>
            <a:endParaRPr/>
          </a:p>
        </p:txBody>
      </p:sp>
      <p:cxnSp>
        <p:nvCxnSpPr>
          <p:cNvPr id="2681" name="Google Shape;2681;p220"/>
          <p:cNvCxnSpPr/>
          <p:nvPr/>
        </p:nvCxnSpPr>
        <p:spPr>
          <a:xfrm>
            <a:off x="1866900" y="458007"/>
            <a:ext cx="0" cy="628800"/>
          </a:xfrm>
          <a:prstGeom prst="straightConnector1">
            <a:avLst/>
          </a:prstGeom>
          <a:noFill/>
          <a:ln w="12700" cap="flat" cmpd="sng">
            <a:solidFill>
              <a:schemeClr val="lt1">
                <a:alpha val="498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82" name="Google Shape;2682;p220"/>
          <p:cNvSpPr>
            <a:spLocks noGrp="1"/>
          </p:cNvSpPr>
          <p:nvPr>
            <p:ph type="pic" idx="2"/>
          </p:nvPr>
        </p:nvSpPr>
        <p:spPr>
          <a:xfrm>
            <a:off x="2324101" y="457200"/>
            <a:ext cx="2362200" cy="62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Co-Brand Light">
  <p:cSld name="Cover Co-Brand Light">
    <p:bg>
      <p:bgPr>
        <a:solidFill>
          <a:schemeClr val="lt1"/>
        </a:solidFill>
        <a:effectLst/>
      </p:bgPr>
    </p:bg>
    <p:spTree>
      <p:nvGrpSpPr>
        <p:cNvPr id="1" name="Shape 2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4" name="Google Shape;2684;p221"/>
          <p:cNvSpPr/>
          <p:nvPr/>
        </p:nvSpPr>
        <p:spPr>
          <a:xfrm>
            <a:off x="0" y="0"/>
            <a:ext cx="10325100" cy="6858000"/>
          </a:xfrm>
          <a:prstGeom prst="rect">
            <a:avLst/>
          </a:prstGeom>
          <a:gradFill>
            <a:gsLst>
              <a:gs pos="0">
                <a:schemeClr val="lt1"/>
              </a:gs>
              <a:gs pos="100000">
                <a:srgbClr val="FFFF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85" name="Google Shape;2685;p221"/>
          <p:cNvSpPr txBox="1">
            <a:spLocks noGrp="1"/>
          </p:cNvSpPr>
          <p:nvPr>
            <p:ph type="dt" idx="10"/>
          </p:nvPr>
        </p:nvSpPr>
        <p:spPr>
          <a:xfrm rot="-5400000">
            <a:off x="10197977" y="1828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6" name="Google Shape;2686;p221"/>
          <p:cNvSpPr txBox="1">
            <a:spLocks noGrp="1"/>
          </p:cNvSpPr>
          <p:nvPr>
            <p:ph type="ftr" idx="11"/>
          </p:nvPr>
        </p:nvSpPr>
        <p:spPr>
          <a:xfrm>
            <a:off x="457200" y="6231875"/>
            <a:ext cx="5638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687" name="Google Shape;2687;p221"/>
          <p:cNvSpPr/>
          <p:nvPr/>
        </p:nvSpPr>
        <p:spPr>
          <a:xfrm>
            <a:off x="7503159" y="5204460"/>
            <a:ext cx="137159" cy="1201419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88" name="Google Shape;2688;p221"/>
          <p:cNvSpPr/>
          <p:nvPr/>
        </p:nvSpPr>
        <p:spPr>
          <a:xfrm>
            <a:off x="8867986" y="5805170"/>
            <a:ext cx="137159" cy="1052829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89" name="Google Shape;2689;p221"/>
          <p:cNvSpPr/>
          <p:nvPr/>
        </p:nvSpPr>
        <p:spPr>
          <a:xfrm>
            <a:off x="10232813" y="4117340"/>
            <a:ext cx="137159" cy="2288540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690" name="Google Shape;2690;p221"/>
          <p:cNvSpPr/>
          <p:nvPr/>
        </p:nvSpPr>
        <p:spPr>
          <a:xfrm>
            <a:off x="11597641" y="4585970"/>
            <a:ext cx="137159" cy="181863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691" name="Google Shape;2691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9041" y="458638"/>
            <a:ext cx="950144" cy="670690"/>
          </a:xfrm>
          <a:prstGeom prst="rect">
            <a:avLst/>
          </a:prstGeom>
          <a:noFill/>
          <a:ln>
            <a:noFill/>
          </a:ln>
        </p:spPr>
      </p:pic>
      <p:sp>
        <p:nvSpPr>
          <p:cNvPr id="2692" name="Google Shape;2692;p221"/>
          <p:cNvSpPr txBox="1">
            <a:spLocks noGrp="1"/>
          </p:cNvSpPr>
          <p:nvPr>
            <p:ph type="ctrTitle"/>
          </p:nvPr>
        </p:nvSpPr>
        <p:spPr>
          <a:xfrm>
            <a:off x="457201" y="1910019"/>
            <a:ext cx="84582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Manrope"/>
              <a:buNone/>
              <a:defRPr sz="7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221"/>
          <p:cNvSpPr txBox="1">
            <a:spLocks noGrp="1"/>
          </p:cNvSpPr>
          <p:nvPr>
            <p:ph type="subTitle" idx="1"/>
          </p:nvPr>
        </p:nvSpPr>
        <p:spPr>
          <a:xfrm>
            <a:off x="457201" y="5182950"/>
            <a:ext cx="56388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694" name="Google Shape;2694;p221"/>
          <p:cNvSpPr txBox="1"/>
          <p:nvPr/>
        </p:nvSpPr>
        <p:spPr>
          <a:xfrm>
            <a:off x="0" y="-342900"/>
            <a:ext cx="8915400" cy="2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image related to client brand: </a:t>
            </a:r>
            <a:r>
              <a:rPr lang="en-US" sz="1000" b="1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Picture or texture fill</a:t>
            </a:r>
            <a:endParaRPr/>
          </a:p>
        </p:txBody>
      </p:sp>
      <p:cxnSp>
        <p:nvCxnSpPr>
          <p:cNvPr id="2695" name="Google Shape;2695;p221"/>
          <p:cNvCxnSpPr/>
          <p:nvPr/>
        </p:nvCxnSpPr>
        <p:spPr>
          <a:xfrm>
            <a:off x="1866900" y="458007"/>
            <a:ext cx="0" cy="628800"/>
          </a:xfrm>
          <a:prstGeom prst="straightConnector1">
            <a:avLst/>
          </a:prstGeom>
          <a:noFill/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96" name="Google Shape;2696;p221"/>
          <p:cNvSpPr>
            <a:spLocks noGrp="1"/>
          </p:cNvSpPr>
          <p:nvPr>
            <p:ph type="pic" idx="2"/>
          </p:nvPr>
        </p:nvSpPr>
        <p:spPr>
          <a:xfrm>
            <a:off x="2324101" y="457200"/>
            <a:ext cx="2362200" cy="628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Dark">
  <p:cSld name="Key Message Dark">
    <p:bg>
      <p:bgPr>
        <a:solidFill>
          <a:schemeClr val="dk2"/>
        </a:solidFill>
        <a:effectLst/>
      </p:bgPr>
    </p:bg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222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699" name="Google Shape;2699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0" name="Google Shape;2700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1" name="Google Shape;2701;p222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2" name="Google Shape;2702;p222"/>
          <p:cNvSpPr txBox="1"/>
          <p:nvPr/>
        </p:nvSpPr>
        <p:spPr>
          <a:xfrm>
            <a:off x="0" y="-342900"/>
            <a:ext cx="8915400" cy="2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client brand color: </a:t>
            </a:r>
            <a:r>
              <a:rPr lang="en-US" sz="1000" b="1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Solid fill</a:t>
            </a:r>
            <a:endParaRPr/>
          </a:p>
        </p:txBody>
      </p:sp>
      <p:sp>
        <p:nvSpPr>
          <p:cNvPr id="2703" name="Google Shape;2703;p222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704" name="Google Shape;2704;p222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705" name="Google Shape;2705;p222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706" name="Google Shape;2706;p222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Light">
  <p:cSld name="Key Message Light">
    <p:bg>
      <p:bgPr>
        <a:solidFill>
          <a:schemeClr val="lt1"/>
        </a:solidFill>
        <a:effectLst/>
      </p:bgPr>
    </p:bg>
    <p:spTree>
      <p:nvGrpSpPr>
        <p:cNvPr id="1" name="Shape 2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8" name="Google Shape;2708;p223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anrope"/>
              <a:buNone/>
              <a:defRPr sz="54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09" name="Google Shape;2709;p2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0" name="Google Shape;2710;p2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1" name="Google Shape;2711;p223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2" name="Google Shape;2712;p223"/>
          <p:cNvSpPr txBox="1"/>
          <p:nvPr/>
        </p:nvSpPr>
        <p:spPr>
          <a:xfrm>
            <a:off x="0" y="-342900"/>
            <a:ext cx="8915400" cy="2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client brand color: </a:t>
            </a:r>
            <a:r>
              <a:rPr lang="en-US" sz="1000" b="1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Solid fill</a:t>
            </a:r>
            <a:endParaRPr/>
          </a:p>
        </p:txBody>
      </p:sp>
      <p:sp>
        <p:nvSpPr>
          <p:cNvPr id="2713" name="Google Shape;2713;p223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714" name="Google Shape;2714;p223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715" name="Google Shape;2715;p223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716" name="Google Shape;2716;p223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1 Col">
  <p:cSld name="Co-Brand Content 1 Col">
    <p:spTree>
      <p:nvGrpSpPr>
        <p:cNvPr id="1" name="Shape 2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8" name="Google Shape;2718;p224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9" name="Google Shape;2719;p224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11734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20" name="Google Shape;2720;p2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2721" name="Google Shape;2721;p224"/>
          <p:cNvSpPr txBox="1">
            <a:spLocks noGrp="1"/>
          </p:cNvSpPr>
          <p:nvPr>
            <p:ph type="body" idx="2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2" name="Google Shape;2722;p224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723" name="Google Shape;2723;p224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2 Col">
  <p:cSld name="Co-Brand Content 2 Col">
    <p:spTree>
      <p:nvGrpSpPr>
        <p:cNvPr id="1" name="Shape 2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5" name="Google Shape;2725;p225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6" name="Google Shape;2726;p225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5753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27" name="Google Shape;2727;p2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2728" name="Google Shape;2728;p225"/>
          <p:cNvSpPr txBox="1">
            <a:spLocks noGrp="1"/>
          </p:cNvSpPr>
          <p:nvPr>
            <p:ph type="body" idx="2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9" name="Google Shape;2729;p225"/>
          <p:cNvSpPr txBox="1">
            <a:spLocks noGrp="1"/>
          </p:cNvSpPr>
          <p:nvPr>
            <p:ph type="body" idx="3"/>
          </p:nvPr>
        </p:nvSpPr>
        <p:spPr>
          <a:xfrm>
            <a:off x="6210300" y="1371600"/>
            <a:ext cx="5753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0" name="Google Shape;2730;p225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731" name="Google Shape;2731;p225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3 Col">
  <p:cSld name="Co-Brand Content 3 Col"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Google Shape;2733;p226"/>
          <p:cNvSpPr txBox="1">
            <a:spLocks noGrp="1"/>
          </p:cNvSpPr>
          <p:nvPr>
            <p:ph type="title"/>
          </p:nvPr>
        </p:nvSpPr>
        <p:spPr>
          <a:xfrm>
            <a:off x="457200" y="1453054"/>
            <a:ext cx="11277600" cy="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4" name="Google Shape;2734;p226"/>
          <p:cNvSpPr txBox="1">
            <a:spLocks noGrp="1"/>
          </p:cNvSpPr>
          <p:nvPr>
            <p:ph type="body" idx="1"/>
          </p:nvPr>
        </p:nvSpPr>
        <p:spPr>
          <a:xfrm>
            <a:off x="457199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5" name="Google Shape;2735;p226"/>
          <p:cNvSpPr txBox="1">
            <a:spLocks noGrp="1"/>
          </p:cNvSpPr>
          <p:nvPr>
            <p:ph type="body" idx="2"/>
          </p:nvPr>
        </p:nvSpPr>
        <p:spPr>
          <a:xfrm>
            <a:off x="457199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36" name="Google Shape;2736;p2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2737" name="Google Shape;2737;p226"/>
          <p:cNvSpPr txBox="1">
            <a:spLocks noGrp="1"/>
          </p:cNvSpPr>
          <p:nvPr>
            <p:ph type="body" idx="3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8" name="Google Shape;2738;p226"/>
          <p:cNvSpPr txBox="1">
            <a:spLocks noGrp="1"/>
          </p:cNvSpPr>
          <p:nvPr>
            <p:ph type="body" idx="4"/>
          </p:nvPr>
        </p:nvSpPr>
        <p:spPr>
          <a:xfrm>
            <a:off x="4368799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9" name="Google Shape;2739;p226"/>
          <p:cNvSpPr txBox="1">
            <a:spLocks noGrp="1"/>
          </p:cNvSpPr>
          <p:nvPr>
            <p:ph type="body" idx="5"/>
          </p:nvPr>
        </p:nvSpPr>
        <p:spPr>
          <a:xfrm>
            <a:off x="4368799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0" name="Google Shape;2740;p226"/>
          <p:cNvSpPr txBox="1">
            <a:spLocks noGrp="1"/>
          </p:cNvSpPr>
          <p:nvPr>
            <p:ph type="body" idx="6"/>
          </p:nvPr>
        </p:nvSpPr>
        <p:spPr>
          <a:xfrm>
            <a:off x="8280401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1" name="Google Shape;2741;p226"/>
          <p:cNvSpPr txBox="1">
            <a:spLocks noGrp="1"/>
          </p:cNvSpPr>
          <p:nvPr>
            <p:ph type="body" idx="7"/>
          </p:nvPr>
        </p:nvSpPr>
        <p:spPr>
          <a:xfrm>
            <a:off x="8280401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2" name="Google Shape;2742;p226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743" name="Google Shape;2743;p226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4 Col with Icon">
  <p:cSld name="Co-Brand Content 4 Col with Icon">
    <p:spTree>
      <p:nvGrpSpPr>
        <p:cNvPr id="1" name="Shape 2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5" name="Google Shape;2745;p227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6" name="Google Shape;2746;p227"/>
          <p:cNvSpPr txBox="1">
            <a:spLocks noGrp="1"/>
          </p:cNvSpPr>
          <p:nvPr>
            <p:ph type="body" idx="1"/>
          </p:nvPr>
        </p:nvSpPr>
        <p:spPr>
          <a:xfrm>
            <a:off x="7086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7" name="Google Shape;2747;p227"/>
          <p:cNvSpPr txBox="1">
            <a:spLocks noGrp="1"/>
          </p:cNvSpPr>
          <p:nvPr>
            <p:ph type="body" idx="2"/>
          </p:nvPr>
        </p:nvSpPr>
        <p:spPr>
          <a:xfrm>
            <a:off x="7086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8" name="Google Shape;2748;p227"/>
          <p:cNvSpPr txBox="1">
            <a:spLocks noGrp="1"/>
          </p:cNvSpPr>
          <p:nvPr>
            <p:ph type="body" idx="3"/>
          </p:nvPr>
        </p:nvSpPr>
        <p:spPr>
          <a:xfrm>
            <a:off x="35280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9" name="Google Shape;2749;p227"/>
          <p:cNvSpPr txBox="1">
            <a:spLocks noGrp="1"/>
          </p:cNvSpPr>
          <p:nvPr>
            <p:ph type="body" idx="4"/>
          </p:nvPr>
        </p:nvSpPr>
        <p:spPr>
          <a:xfrm>
            <a:off x="35280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0" name="Google Shape;2750;p227"/>
          <p:cNvSpPr txBox="1">
            <a:spLocks noGrp="1"/>
          </p:cNvSpPr>
          <p:nvPr>
            <p:ph type="body" idx="5"/>
          </p:nvPr>
        </p:nvSpPr>
        <p:spPr>
          <a:xfrm>
            <a:off x="63474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1" name="Google Shape;2751;p227"/>
          <p:cNvSpPr txBox="1">
            <a:spLocks noGrp="1"/>
          </p:cNvSpPr>
          <p:nvPr>
            <p:ph type="body" idx="6"/>
          </p:nvPr>
        </p:nvSpPr>
        <p:spPr>
          <a:xfrm>
            <a:off x="63474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2" name="Google Shape;2752;p227"/>
          <p:cNvSpPr txBox="1">
            <a:spLocks noGrp="1"/>
          </p:cNvSpPr>
          <p:nvPr>
            <p:ph type="body" idx="7"/>
          </p:nvPr>
        </p:nvSpPr>
        <p:spPr>
          <a:xfrm>
            <a:off x="91668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3" name="Google Shape;2753;p227"/>
          <p:cNvSpPr txBox="1">
            <a:spLocks noGrp="1"/>
          </p:cNvSpPr>
          <p:nvPr>
            <p:ph type="body" idx="8"/>
          </p:nvPr>
        </p:nvSpPr>
        <p:spPr>
          <a:xfrm>
            <a:off x="91668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4" name="Google Shape;2754;p227"/>
          <p:cNvSpPr>
            <a:spLocks noGrp="1"/>
          </p:cNvSpPr>
          <p:nvPr>
            <p:ph type="pic" idx="9"/>
          </p:nvPr>
        </p:nvSpPr>
        <p:spPr>
          <a:xfrm>
            <a:off x="10898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55" name="Google Shape;2755;p227"/>
          <p:cNvSpPr>
            <a:spLocks noGrp="1"/>
          </p:cNvSpPr>
          <p:nvPr>
            <p:ph type="pic" idx="13"/>
          </p:nvPr>
        </p:nvSpPr>
        <p:spPr>
          <a:xfrm>
            <a:off x="39092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56" name="Google Shape;2756;p227"/>
          <p:cNvSpPr>
            <a:spLocks noGrp="1"/>
          </p:cNvSpPr>
          <p:nvPr>
            <p:ph type="pic" idx="14"/>
          </p:nvPr>
        </p:nvSpPr>
        <p:spPr>
          <a:xfrm>
            <a:off x="67286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57" name="Google Shape;2757;p227"/>
          <p:cNvSpPr>
            <a:spLocks noGrp="1"/>
          </p:cNvSpPr>
          <p:nvPr>
            <p:ph type="pic" idx="15"/>
          </p:nvPr>
        </p:nvSpPr>
        <p:spPr>
          <a:xfrm>
            <a:off x="95480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2758" name="Google Shape;2758;p2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2759" name="Google Shape;2759;p227"/>
          <p:cNvSpPr txBox="1">
            <a:spLocks noGrp="1"/>
          </p:cNvSpPr>
          <p:nvPr>
            <p:ph type="body" idx="16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0" name="Google Shape;2760;p227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761" name="Google Shape;2761;p227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with 3 Images Right">
  <p:cSld name="Co-Brand Content with 3 Images Right">
    <p:bg>
      <p:bgPr>
        <a:solidFill>
          <a:schemeClr val="dk2"/>
        </a:solidFill>
        <a:effectLst/>
      </p:bgPr>
    </p:bg>
    <p:spTree>
      <p:nvGrpSpPr>
        <p:cNvPr id="1" name="Shape 2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3" name="Google Shape;2763;p228"/>
          <p:cNvSpPr/>
          <p:nvPr/>
        </p:nvSpPr>
        <p:spPr>
          <a:xfrm>
            <a:off x="0" y="0"/>
            <a:ext cx="5638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764" name="Google Shape;2764;p2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2765" name="Google Shape;2765;p228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495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6" name="Google Shape;2766;p228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4724400" cy="3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7" name="Google Shape;2767;p228"/>
          <p:cNvSpPr txBox="1">
            <a:spLocks noGrp="1"/>
          </p:cNvSpPr>
          <p:nvPr>
            <p:ph type="body" idx="2"/>
          </p:nvPr>
        </p:nvSpPr>
        <p:spPr>
          <a:xfrm>
            <a:off x="457201" y="5097780"/>
            <a:ext cx="47244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8" name="Google Shape;2768;p228"/>
          <p:cNvSpPr>
            <a:spLocks noGrp="1"/>
          </p:cNvSpPr>
          <p:nvPr>
            <p:ph type="pic" idx="3"/>
          </p:nvPr>
        </p:nvSpPr>
        <p:spPr>
          <a:xfrm>
            <a:off x="6095998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769" name="Google Shape;2769;p228"/>
          <p:cNvSpPr>
            <a:spLocks noGrp="1"/>
          </p:cNvSpPr>
          <p:nvPr>
            <p:ph type="pic" idx="4"/>
          </p:nvPr>
        </p:nvSpPr>
        <p:spPr>
          <a:xfrm>
            <a:off x="8051798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770" name="Google Shape;2770;p228"/>
          <p:cNvSpPr>
            <a:spLocks noGrp="1"/>
          </p:cNvSpPr>
          <p:nvPr>
            <p:ph type="pic" idx="5"/>
          </p:nvPr>
        </p:nvSpPr>
        <p:spPr>
          <a:xfrm>
            <a:off x="10007598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771" name="Google Shape;2771;p228"/>
          <p:cNvSpPr txBox="1">
            <a:spLocks noGrp="1"/>
          </p:cNvSpPr>
          <p:nvPr>
            <p:ph type="body" idx="6"/>
          </p:nvPr>
        </p:nvSpPr>
        <p:spPr>
          <a:xfrm>
            <a:off x="6095998" y="5097780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2" name="Google Shape;2772;p228"/>
          <p:cNvSpPr txBox="1">
            <a:spLocks noGrp="1"/>
          </p:cNvSpPr>
          <p:nvPr>
            <p:ph type="body" idx="7"/>
          </p:nvPr>
        </p:nvSpPr>
        <p:spPr>
          <a:xfrm>
            <a:off x="8051798" y="5097780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3" name="Google Shape;2773;p228"/>
          <p:cNvSpPr txBox="1">
            <a:spLocks noGrp="1"/>
          </p:cNvSpPr>
          <p:nvPr>
            <p:ph type="body" idx="8"/>
          </p:nvPr>
        </p:nvSpPr>
        <p:spPr>
          <a:xfrm>
            <a:off x="10007598" y="5097780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4" name="Google Shape;2774;p228"/>
          <p:cNvSpPr txBox="1"/>
          <p:nvPr/>
        </p:nvSpPr>
        <p:spPr>
          <a:xfrm>
            <a:off x="0" y="-342900"/>
            <a:ext cx="8915400" cy="2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one of the client brand color: </a:t>
            </a:r>
            <a:r>
              <a:rPr lang="en-US" sz="1000" b="1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Solid fill</a:t>
            </a:r>
            <a:endParaRPr/>
          </a:p>
        </p:txBody>
      </p:sp>
      <p:sp>
        <p:nvSpPr>
          <p:cNvPr id="2775" name="Google Shape;2775;p228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776" name="Google Shape;2776;p228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Dark">
  <p:cSld name="Key Message Dark">
    <p:bg>
      <p:bgPr>
        <a:solidFill>
          <a:schemeClr val="dk2"/>
        </a:solidFill>
        <a:effectLst/>
      </p:bgPr>
    </p:bg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92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22" name="Google Shape;1022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3" name="Google Shape;1023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4" name="Google Shape;1024;p92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5" name="Google Shape;1025;p92"/>
          <p:cNvSpPr txBox="1"/>
          <p:nvPr/>
        </p:nvSpPr>
        <p:spPr>
          <a:xfrm>
            <a:off x="0" y="-342900"/>
            <a:ext cx="8915400" cy="2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client brand color: </a:t>
            </a:r>
            <a:r>
              <a:rPr lang="en-US" sz="1000" b="1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Solid fill</a:t>
            </a:r>
            <a:endParaRPr/>
          </a:p>
        </p:txBody>
      </p:sp>
      <p:sp>
        <p:nvSpPr>
          <p:cNvPr id="1026" name="Google Shape;1026;p92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27" name="Google Shape;1027;p92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28" name="Google Shape;1028;p92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029" name="Google Shape;1029;p92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Team Grid x12">
  <p:cSld name="Co-Brand Content Team Grid x12">
    <p:spTree>
      <p:nvGrpSpPr>
        <p:cNvPr id="1" name="Shape 2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Google Shape;2778;p229"/>
          <p:cNvSpPr txBox="1">
            <a:spLocks noGrp="1"/>
          </p:cNvSpPr>
          <p:nvPr>
            <p:ph type="body" idx="1"/>
          </p:nvPr>
        </p:nvSpPr>
        <p:spPr>
          <a:xfrm>
            <a:off x="10287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79" name="Google Shape;2779;p229"/>
          <p:cNvSpPr txBox="1">
            <a:spLocks noGrp="1"/>
          </p:cNvSpPr>
          <p:nvPr>
            <p:ph type="body" idx="2"/>
          </p:nvPr>
        </p:nvSpPr>
        <p:spPr>
          <a:xfrm>
            <a:off x="10287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0" name="Google Shape;2780;p229"/>
          <p:cNvSpPr>
            <a:spLocks noGrp="1"/>
          </p:cNvSpPr>
          <p:nvPr>
            <p:ph type="pic" idx="3"/>
          </p:nvPr>
        </p:nvSpPr>
        <p:spPr>
          <a:xfrm>
            <a:off x="10287000" y="392151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81" name="Google Shape;2781;p229"/>
          <p:cNvSpPr txBox="1">
            <a:spLocks noGrp="1"/>
          </p:cNvSpPr>
          <p:nvPr>
            <p:ph type="body" idx="4"/>
          </p:nvPr>
        </p:nvSpPr>
        <p:spPr>
          <a:xfrm>
            <a:off x="8382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2" name="Google Shape;2782;p229"/>
          <p:cNvSpPr txBox="1">
            <a:spLocks noGrp="1"/>
          </p:cNvSpPr>
          <p:nvPr>
            <p:ph type="body" idx="5"/>
          </p:nvPr>
        </p:nvSpPr>
        <p:spPr>
          <a:xfrm>
            <a:off x="8382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3" name="Google Shape;2783;p229"/>
          <p:cNvSpPr>
            <a:spLocks noGrp="1"/>
          </p:cNvSpPr>
          <p:nvPr>
            <p:ph type="pic" idx="6"/>
          </p:nvPr>
        </p:nvSpPr>
        <p:spPr>
          <a:xfrm>
            <a:off x="838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84" name="Google Shape;2784;p229"/>
          <p:cNvSpPr txBox="1">
            <a:spLocks noGrp="1"/>
          </p:cNvSpPr>
          <p:nvPr>
            <p:ph type="body" idx="7"/>
          </p:nvPr>
        </p:nvSpPr>
        <p:spPr>
          <a:xfrm>
            <a:off x="6477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5" name="Google Shape;2785;p229"/>
          <p:cNvSpPr txBox="1">
            <a:spLocks noGrp="1"/>
          </p:cNvSpPr>
          <p:nvPr>
            <p:ph type="body" idx="8"/>
          </p:nvPr>
        </p:nvSpPr>
        <p:spPr>
          <a:xfrm>
            <a:off x="6477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6" name="Google Shape;2786;p229"/>
          <p:cNvSpPr>
            <a:spLocks noGrp="1"/>
          </p:cNvSpPr>
          <p:nvPr>
            <p:ph type="pic" idx="9"/>
          </p:nvPr>
        </p:nvSpPr>
        <p:spPr>
          <a:xfrm>
            <a:off x="647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87" name="Google Shape;2787;p229"/>
          <p:cNvSpPr txBox="1">
            <a:spLocks noGrp="1"/>
          </p:cNvSpPr>
          <p:nvPr>
            <p:ph type="body" idx="13"/>
          </p:nvPr>
        </p:nvSpPr>
        <p:spPr>
          <a:xfrm>
            <a:off x="4572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8" name="Google Shape;2788;p229"/>
          <p:cNvSpPr txBox="1">
            <a:spLocks noGrp="1"/>
          </p:cNvSpPr>
          <p:nvPr>
            <p:ph type="body" idx="14"/>
          </p:nvPr>
        </p:nvSpPr>
        <p:spPr>
          <a:xfrm>
            <a:off x="4572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9" name="Google Shape;2789;p229"/>
          <p:cNvSpPr>
            <a:spLocks noGrp="1"/>
          </p:cNvSpPr>
          <p:nvPr>
            <p:ph type="pic" idx="15"/>
          </p:nvPr>
        </p:nvSpPr>
        <p:spPr>
          <a:xfrm>
            <a:off x="457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90" name="Google Shape;2790;p229"/>
          <p:cNvSpPr txBox="1">
            <a:spLocks noGrp="1"/>
          </p:cNvSpPr>
          <p:nvPr>
            <p:ph type="body" idx="16"/>
          </p:nvPr>
        </p:nvSpPr>
        <p:spPr>
          <a:xfrm>
            <a:off x="2667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1" name="Google Shape;2791;p229"/>
          <p:cNvSpPr txBox="1">
            <a:spLocks noGrp="1"/>
          </p:cNvSpPr>
          <p:nvPr>
            <p:ph type="body" idx="17"/>
          </p:nvPr>
        </p:nvSpPr>
        <p:spPr>
          <a:xfrm>
            <a:off x="2667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2" name="Google Shape;2792;p229"/>
          <p:cNvSpPr>
            <a:spLocks noGrp="1"/>
          </p:cNvSpPr>
          <p:nvPr>
            <p:ph type="pic" idx="18"/>
          </p:nvPr>
        </p:nvSpPr>
        <p:spPr>
          <a:xfrm>
            <a:off x="266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93" name="Google Shape;2793;p229"/>
          <p:cNvSpPr txBox="1">
            <a:spLocks noGrp="1"/>
          </p:cNvSpPr>
          <p:nvPr>
            <p:ph type="body" idx="19"/>
          </p:nvPr>
        </p:nvSpPr>
        <p:spPr>
          <a:xfrm>
            <a:off x="762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4" name="Google Shape;2794;p229"/>
          <p:cNvSpPr txBox="1">
            <a:spLocks noGrp="1"/>
          </p:cNvSpPr>
          <p:nvPr>
            <p:ph type="body" idx="20"/>
          </p:nvPr>
        </p:nvSpPr>
        <p:spPr>
          <a:xfrm>
            <a:off x="762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5" name="Google Shape;2795;p229"/>
          <p:cNvSpPr>
            <a:spLocks noGrp="1"/>
          </p:cNvSpPr>
          <p:nvPr>
            <p:ph type="pic" idx="21"/>
          </p:nvPr>
        </p:nvSpPr>
        <p:spPr>
          <a:xfrm>
            <a:off x="76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96" name="Google Shape;2796;p229"/>
          <p:cNvSpPr txBox="1">
            <a:spLocks noGrp="1"/>
          </p:cNvSpPr>
          <p:nvPr>
            <p:ph type="body" idx="22"/>
          </p:nvPr>
        </p:nvSpPr>
        <p:spPr>
          <a:xfrm>
            <a:off x="10287000" y="3073632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7" name="Google Shape;2797;p229"/>
          <p:cNvSpPr txBox="1">
            <a:spLocks noGrp="1"/>
          </p:cNvSpPr>
          <p:nvPr>
            <p:ph type="body" idx="23"/>
          </p:nvPr>
        </p:nvSpPr>
        <p:spPr>
          <a:xfrm>
            <a:off x="10287000" y="2546093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98" name="Google Shape;2798;p229"/>
          <p:cNvSpPr>
            <a:spLocks noGrp="1"/>
          </p:cNvSpPr>
          <p:nvPr>
            <p:ph type="pic" idx="24"/>
          </p:nvPr>
        </p:nvSpPr>
        <p:spPr>
          <a:xfrm>
            <a:off x="10287000" y="1270385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799" name="Google Shape;2799;p229"/>
          <p:cNvSpPr txBox="1">
            <a:spLocks noGrp="1"/>
          </p:cNvSpPr>
          <p:nvPr>
            <p:ph type="body" idx="25"/>
          </p:nvPr>
        </p:nvSpPr>
        <p:spPr>
          <a:xfrm>
            <a:off x="8382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0" name="Google Shape;2800;p229"/>
          <p:cNvSpPr txBox="1">
            <a:spLocks noGrp="1"/>
          </p:cNvSpPr>
          <p:nvPr>
            <p:ph type="body" idx="26"/>
          </p:nvPr>
        </p:nvSpPr>
        <p:spPr>
          <a:xfrm>
            <a:off x="8382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1" name="Google Shape;2801;p229"/>
          <p:cNvSpPr>
            <a:spLocks noGrp="1"/>
          </p:cNvSpPr>
          <p:nvPr>
            <p:ph type="pic" idx="27"/>
          </p:nvPr>
        </p:nvSpPr>
        <p:spPr>
          <a:xfrm>
            <a:off x="838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02" name="Google Shape;2802;p229"/>
          <p:cNvSpPr txBox="1">
            <a:spLocks noGrp="1"/>
          </p:cNvSpPr>
          <p:nvPr>
            <p:ph type="body" idx="28"/>
          </p:nvPr>
        </p:nvSpPr>
        <p:spPr>
          <a:xfrm>
            <a:off x="6477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3" name="Google Shape;2803;p229"/>
          <p:cNvSpPr txBox="1">
            <a:spLocks noGrp="1"/>
          </p:cNvSpPr>
          <p:nvPr>
            <p:ph type="body" idx="29"/>
          </p:nvPr>
        </p:nvSpPr>
        <p:spPr>
          <a:xfrm>
            <a:off x="6477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4" name="Google Shape;2804;p229"/>
          <p:cNvSpPr>
            <a:spLocks noGrp="1"/>
          </p:cNvSpPr>
          <p:nvPr>
            <p:ph type="pic" idx="30"/>
          </p:nvPr>
        </p:nvSpPr>
        <p:spPr>
          <a:xfrm>
            <a:off x="6477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05" name="Google Shape;2805;p229"/>
          <p:cNvSpPr txBox="1">
            <a:spLocks noGrp="1"/>
          </p:cNvSpPr>
          <p:nvPr>
            <p:ph type="body" idx="31"/>
          </p:nvPr>
        </p:nvSpPr>
        <p:spPr>
          <a:xfrm>
            <a:off x="4572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6" name="Google Shape;2806;p229"/>
          <p:cNvSpPr txBox="1">
            <a:spLocks noGrp="1"/>
          </p:cNvSpPr>
          <p:nvPr>
            <p:ph type="body" idx="32"/>
          </p:nvPr>
        </p:nvSpPr>
        <p:spPr>
          <a:xfrm>
            <a:off x="4572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7" name="Google Shape;2807;p229"/>
          <p:cNvSpPr>
            <a:spLocks noGrp="1"/>
          </p:cNvSpPr>
          <p:nvPr>
            <p:ph type="pic" idx="33"/>
          </p:nvPr>
        </p:nvSpPr>
        <p:spPr>
          <a:xfrm>
            <a:off x="457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08" name="Google Shape;2808;p229"/>
          <p:cNvSpPr txBox="1">
            <a:spLocks noGrp="1"/>
          </p:cNvSpPr>
          <p:nvPr>
            <p:ph type="body" idx="34"/>
          </p:nvPr>
        </p:nvSpPr>
        <p:spPr>
          <a:xfrm>
            <a:off x="2667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09" name="Google Shape;2809;p229"/>
          <p:cNvSpPr txBox="1">
            <a:spLocks noGrp="1"/>
          </p:cNvSpPr>
          <p:nvPr>
            <p:ph type="body" idx="35"/>
          </p:nvPr>
        </p:nvSpPr>
        <p:spPr>
          <a:xfrm>
            <a:off x="2667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0" name="Google Shape;2810;p229"/>
          <p:cNvSpPr>
            <a:spLocks noGrp="1"/>
          </p:cNvSpPr>
          <p:nvPr>
            <p:ph type="pic" idx="36"/>
          </p:nvPr>
        </p:nvSpPr>
        <p:spPr>
          <a:xfrm>
            <a:off x="2667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11" name="Google Shape;2811;p229"/>
          <p:cNvSpPr txBox="1">
            <a:spLocks noGrp="1"/>
          </p:cNvSpPr>
          <p:nvPr>
            <p:ph type="body" idx="37"/>
          </p:nvPr>
        </p:nvSpPr>
        <p:spPr>
          <a:xfrm>
            <a:off x="762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2" name="Google Shape;2812;p229"/>
          <p:cNvSpPr txBox="1">
            <a:spLocks noGrp="1"/>
          </p:cNvSpPr>
          <p:nvPr>
            <p:ph type="body" idx="38"/>
          </p:nvPr>
        </p:nvSpPr>
        <p:spPr>
          <a:xfrm>
            <a:off x="762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3" name="Google Shape;2813;p229"/>
          <p:cNvSpPr>
            <a:spLocks noGrp="1"/>
          </p:cNvSpPr>
          <p:nvPr>
            <p:ph type="pic" idx="39"/>
          </p:nvPr>
        </p:nvSpPr>
        <p:spPr>
          <a:xfrm>
            <a:off x="76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14" name="Google Shape;2814;p229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5" name="Google Shape;2815;p229"/>
          <p:cNvSpPr txBox="1">
            <a:spLocks noGrp="1"/>
          </p:cNvSpPr>
          <p:nvPr>
            <p:ph type="body" idx="40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816" name="Google Shape;2816;p2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2817" name="Google Shape;2817;p229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818" name="Google Shape;2818;p229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spTree>
      <p:nvGrpSpPr>
        <p:cNvPr id="1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0" name="Google Shape;2820;p230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21" name="Google Shape;2821;p230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ack">
  <p:cSld name="Blank Black">
    <p:bg>
      <p:bgPr>
        <a:solidFill>
          <a:schemeClr val="dk1"/>
        </a:solidFill>
        <a:effectLst/>
      </p:bgPr>
    </p:bg>
    <p:spTree>
      <p:nvGrpSpPr>
        <p:cNvPr id="1" name="Shape 2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3" name="Google Shape;2823;p231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24" name="Google Shape;2824;p231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Motion Logo">
  <p:cSld name="Intro Motion Logo">
    <p:bg>
      <p:bgPr>
        <a:solidFill>
          <a:schemeClr val="dk1"/>
        </a:solidFill>
        <a:effectLst/>
      </p:bgPr>
    </p:bg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" name="Google Shape;2826;p2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7" name="Google Shape;2827;p232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8884" y="2526791"/>
            <a:ext cx="2554229" cy="1804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Motion Soundbar">
  <p:cSld name="Intro Motion Soundbar">
    <p:bg>
      <p:bgPr>
        <a:solidFill>
          <a:schemeClr val="dk1"/>
        </a:solidFill>
        <a:effectLst/>
      </p:bgPr>
    </p:bg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9" name="Google Shape;2829;p2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30" name="Google Shape;2830;p233"/>
          <p:cNvGrpSpPr/>
          <p:nvPr/>
        </p:nvGrpSpPr>
        <p:grpSpPr>
          <a:xfrm>
            <a:off x="5578229" y="2911224"/>
            <a:ext cx="1064310" cy="1035545"/>
            <a:chOff x="5578227" y="2911227"/>
            <a:chExt cx="1064310" cy="1035545"/>
          </a:xfrm>
        </p:grpSpPr>
        <p:sp>
          <p:nvSpPr>
            <p:cNvPr id="2831" name="Google Shape;2831;p233"/>
            <p:cNvSpPr/>
            <p:nvPr/>
          </p:nvSpPr>
          <p:spPr>
            <a:xfrm>
              <a:off x="5578227" y="3311062"/>
              <a:ext cx="28765" cy="440107"/>
            </a:xfrm>
            <a:custGeom>
              <a:avLst/>
              <a:gdLst/>
              <a:ahLst/>
              <a:cxnLst/>
              <a:rect l="l" t="t" r="r" b="b"/>
              <a:pathLst>
                <a:path w="28765" h="440107" extrusionOk="0">
                  <a:moveTo>
                    <a:pt x="0" y="0"/>
                  </a:moveTo>
                  <a:lnTo>
                    <a:pt x="0" y="440107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2832" name="Google Shape;2832;p233"/>
            <p:cNvSpPr/>
            <p:nvPr/>
          </p:nvSpPr>
          <p:spPr>
            <a:xfrm>
              <a:off x="5923409" y="3506665"/>
              <a:ext cx="28765" cy="440107"/>
            </a:xfrm>
            <a:custGeom>
              <a:avLst/>
              <a:gdLst/>
              <a:ahLst/>
              <a:cxnLst/>
              <a:rect l="l" t="t" r="r" b="b"/>
              <a:pathLst>
                <a:path w="28765" h="440107" extrusionOk="0">
                  <a:moveTo>
                    <a:pt x="0" y="0"/>
                  </a:moveTo>
                  <a:lnTo>
                    <a:pt x="0" y="440107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2833" name="Google Shape;2833;p233"/>
            <p:cNvSpPr/>
            <p:nvPr/>
          </p:nvSpPr>
          <p:spPr>
            <a:xfrm>
              <a:off x="6268590" y="2911227"/>
              <a:ext cx="28765" cy="839942"/>
            </a:xfrm>
            <a:custGeom>
              <a:avLst/>
              <a:gdLst/>
              <a:ahLst/>
              <a:cxnLst/>
              <a:rect l="l" t="t" r="r" b="b"/>
              <a:pathLst>
                <a:path w="28765" h="839942" extrusionOk="0">
                  <a:moveTo>
                    <a:pt x="0" y="0"/>
                  </a:moveTo>
                  <a:lnTo>
                    <a:pt x="0" y="839943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2834" name="Google Shape;2834;p233"/>
            <p:cNvSpPr/>
            <p:nvPr/>
          </p:nvSpPr>
          <p:spPr>
            <a:xfrm>
              <a:off x="6613772" y="3083818"/>
              <a:ext cx="28765" cy="667351"/>
            </a:xfrm>
            <a:custGeom>
              <a:avLst/>
              <a:gdLst/>
              <a:ahLst/>
              <a:cxnLst/>
              <a:rect l="l" t="t" r="r" b="b"/>
              <a:pathLst>
                <a:path w="28765" h="667351" extrusionOk="0">
                  <a:moveTo>
                    <a:pt x="0" y="0"/>
                  </a:moveTo>
                  <a:lnTo>
                    <a:pt x="0" y="667352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Note">
  <p:cSld name="Closing Note">
    <p:bg>
      <p:bgPr>
        <a:solidFill>
          <a:schemeClr val="dk1"/>
        </a:solidFill>
        <a:effectLst/>
      </p:bgPr>
    </p:bg>
    <p:spTree>
      <p:nvGrpSpPr>
        <p:cNvPr id="1" name="Shape 2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" name="Google Shape;2836;p2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37" name="Google Shape;2837;p234"/>
          <p:cNvSpPr txBox="1">
            <a:spLocks noGrp="1"/>
          </p:cNvSpPr>
          <p:nvPr>
            <p:ph type="title"/>
          </p:nvPr>
        </p:nvSpPr>
        <p:spPr>
          <a:xfrm>
            <a:off x="1866900" y="2501153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Manrope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38" name="Google Shape;2838;p2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081" y="5715000"/>
            <a:ext cx="581841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Light">
  <p:cSld name="Cover Light">
    <p:bg>
      <p:bgPr>
        <a:solidFill>
          <a:schemeClr val="lt1"/>
        </a:solidFill>
        <a:effectLst/>
      </p:bgPr>
    </p:bg>
    <p:spTree>
      <p:nvGrpSpPr>
        <p:cNvPr id="1" name="Shape 2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Google Shape;2840;p235"/>
          <p:cNvSpPr txBox="1">
            <a:spLocks noGrp="1"/>
          </p:cNvSpPr>
          <p:nvPr>
            <p:ph type="dt" idx="10"/>
          </p:nvPr>
        </p:nvSpPr>
        <p:spPr>
          <a:xfrm rot="-5400000">
            <a:off x="10197977" y="1828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1" name="Google Shape;2841;p235"/>
          <p:cNvSpPr txBox="1">
            <a:spLocks noGrp="1"/>
          </p:cNvSpPr>
          <p:nvPr>
            <p:ph type="ftr" idx="11"/>
          </p:nvPr>
        </p:nvSpPr>
        <p:spPr>
          <a:xfrm>
            <a:off x="457202" y="6231875"/>
            <a:ext cx="5638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842" name="Google Shape;2842;p235"/>
          <p:cNvSpPr/>
          <p:nvPr/>
        </p:nvSpPr>
        <p:spPr>
          <a:xfrm>
            <a:off x="7503161" y="5204461"/>
            <a:ext cx="137159" cy="1201419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43" name="Google Shape;2843;p235"/>
          <p:cNvSpPr/>
          <p:nvPr/>
        </p:nvSpPr>
        <p:spPr>
          <a:xfrm>
            <a:off x="8867987" y="5805171"/>
            <a:ext cx="137159" cy="1052829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44" name="Google Shape;2844;p235"/>
          <p:cNvSpPr/>
          <p:nvPr/>
        </p:nvSpPr>
        <p:spPr>
          <a:xfrm>
            <a:off x="10232814" y="4117341"/>
            <a:ext cx="137159" cy="2288540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45" name="Google Shape;2845;p235"/>
          <p:cNvSpPr/>
          <p:nvPr/>
        </p:nvSpPr>
        <p:spPr>
          <a:xfrm>
            <a:off x="11597642" y="4585971"/>
            <a:ext cx="137159" cy="181863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846" name="Google Shape;2846;p2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964" y="458008"/>
            <a:ext cx="1408173" cy="994005"/>
          </a:xfrm>
          <a:prstGeom prst="rect">
            <a:avLst/>
          </a:prstGeom>
          <a:noFill/>
          <a:ln>
            <a:noFill/>
          </a:ln>
        </p:spPr>
      </p:pic>
      <p:sp>
        <p:nvSpPr>
          <p:cNvPr id="2847" name="Google Shape;2847;p235"/>
          <p:cNvSpPr txBox="1">
            <a:spLocks noGrp="1"/>
          </p:cNvSpPr>
          <p:nvPr>
            <p:ph type="ctrTitle"/>
          </p:nvPr>
        </p:nvSpPr>
        <p:spPr>
          <a:xfrm>
            <a:off x="457202" y="1910021"/>
            <a:ext cx="84582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Manrope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8" name="Google Shape;2848;p235"/>
          <p:cNvSpPr txBox="1">
            <a:spLocks noGrp="1"/>
          </p:cNvSpPr>
          <p:nvPr>
            <p:ph type="subTitle" idx="1"/>
          </p:nvPr>
        </p:nvSpPr>
        <p:spPr>
          <a:xfrm>
            <a:off x="457201" y="5182951"/>
            <a:ext cx="56388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peak Orange 1">
  <p:cSld name="Divider Speak Orange 1">
    <p:bg>
      <p:bgPr>
        <a:solidFill>
          <a:schemeClr val="accent1"/>
        </a:solidFill>
        <a:effectLst/>
      </p:bgPr>
    </p:bg>
    <p:spTree>
      <p:nvGrpSpPr>
        <p:cNvPr id="1" name="Shape 2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0" name="Google Shape;2850;p2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1" name="Google Shape;2851;p2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471"/>
            <a:ext cx="951323" cy="747533"/>
          </a:xfrm>
          <a:prstGeom prst="rect">
            <a:avLst/>
          </a:prstGeom>
          <a:noFill/>
          <a:ln>
            <a:noFill/>
          </a:ln>
        </p:spPr>
      </p:pic>
      <p:sp>
        <p:nvSpPr>
          <p:cNvPr id="2852" name="Google Shape;2852;p236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853" name="Google Shape;2853;p236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54" name="Google Shape;2854;p236"/>
          <p:cNvSpPr txBox="1">
            <a:spLocks noGrp="1"/>
          </p:cNvSpPr>
          <p:nvPr>
            <p:ph type="ctrTitle"/>
          </p:nvPr>
        </p:nvSpPr>
        <p:spPr>
          <a:xfrm>
            <a:off x="2248679" y="2118050"/>
            <a:ext cx="5256900" cy="2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peak Purple 2">
  <p:cSld name="Divider Speak Purple 2">
    <p:bg>
      <p:bgPr>
        <a:solidFill>
          <a:schemeClr val="accent1"/>
        </a:solidFill>
        <a:effectLst/>
      </p:bgPr>
    </p:bg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" name="Google Shape;2856;p2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7" name="Google Shape;2857;p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8"/>
            <a:ext cx="951323" cy="748459"/>
          </a:xfrm>
          <a:prstGeom prst="rect">
            <a:avLst/>
          </a:prstGeom>
          <a:noFill/>
          <a:ln>
            <a:noFill/>
          </a:ln>
        </p:spPr>
      </p:pic>
      <p:sp>
        <p:nvSpPr>
          <p:cNvPr id="2858" name="Google Shape;2858;p237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859" name="Google Shape;2859;p237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 b="0" u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 b="0" u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 b="0" u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 b="0" u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 b="0" u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 b="0" u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 b="0" u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 b="0" u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 b="0" u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60" name="Google Shape;2860;p237"/>
          <p:cNvSpPr/>
          <p:nvPr/>
        </p:nvSpPr>
        <p:spPr>
          <a:xfrm>
            <a:off x="8561615" y="5345084"/>
            <a:ext cx="251926" cy="1512723"/>
          </a:xfrm>
          <a:custGeom>
            <a:avLst/>
            <a:gdLst/>
            <a:ahLst/>
            <a:cxnLst/>
            <a:rect l="l" t="t" r="r" b="b"/>
            <a:pathLst>
              <a:path w="251926" h="1250184" extrusionOk="0">
                <a:moveTo>
                  <a:pt x="0" y="0"/>
                </a:moveTo>
                <a:lnTo>
                  <a:pt x="251926" y="0"/>
                </a:lnTo>
                <a:lnTo>
                  <a:pt x="251926" y="1250185"/>
                </a:lnTo>
                <a:lnTo>
                  <a:pt x="0" y="1250185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61" name="Google Shape;2861;p237"/>
          <p:cNvSpPr/>
          <p:nvPr/>
        </p:nvSpPr>
        <p:spPr>
          <a:xfrm>
            <a:off x="9065466" y="3201206"/>
            <a:ext cx="251926" cy="2144420"/>
          </a:xfrm>
          <a:custGeom>
            <a:avLst/>
            <a:gdLst/>
            <a:ahLst/>
            <a:cxnLst/>
            <a:rect l="l" t="t" r="r" b="b"/>
            <a:pathLst>
              <a:path w="251926" h="1512818" extrusionOk="0">
                <a:moveTo>
                  <a:pt x="0" y="0"/>
                </a:moveTo>
                <a:lnTo>
                  <a:pt x="251926" y="0"/>
                </a:lnTo>
                <a:lnTo>
                  <a:pt x="251926" y="1512818"/>
                </a:lnTo>
                <a:lnTo>
                  <a:pt x="0" y="151281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8000">
                <a:schemeClr val="accent1"/>
              </a:gs>
              <a:gs pos="100000">
                <a:srgbClr val="FE73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62" name="Google Shape;2862;p237"/>
          <p:cNvSpPr/>
          <p:nvPr/>
        </p:nvSpPr>
        <p:spPr>
          <a:xfrm>
            <a:off x="9569319" y="5345085"/>
            <a:ext cx="251926" cy="624777"/>
          </a:xfrm>
          <a:custGeom>
            <a:avLst/>
            <a:gdLst/>
            <a:ahLst/>
            <a:cxnLst/>
            <a:rect l="l" t="t" r="r" b="b"/>
            <a:pathLst>
              <a:path w="251926" h="624777" extrusionOk="0">
                <a:moveTo>
                  <a:pt x="0" y="0"/>
                </a:moveTo>
                <a:lnTo>
                  <a:pt x="251926" y="0"/>
                </a:lnTo>
                <a:lnTo>
                  <a:pt x="251926" y="624778"/>
                </a:lnTo>
                <a:lnTo>
                  <a:pt x="0" y="624778"/>
                </a:lnTo>
                <a:close/>
              </a:path>
            </a:pathLst>
          </a:custGeom>
          <a:solidFill>
            <a:srgbClr val="FE5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63" name="Google Shape;2863;p237"/>
          <p:cNvSpPr/>
          <p:nvPr/>
        </p:nvSpPr>
        <p:spPr>
          <a:xfrm>
            <a:off x="10073174" y="943107"/>
            <a:ext cx="251926" cy="4399037"/>
          </a:xfrm>
          <a:custGeom>
            <a:avLst/>
            <a:gdLst/>
            <a:ahLst/>
            <a:cxnLst/>
            <a:rect l="l" t="t" r="r" b="b"/>
            <a:pathLst>
              <a:path w="251926" h="2390781" extrusionOk="0">
                <a:moveTo>
                  <a:pt x="0" y="0"/>
                </a:moveTo>
                <a:lnTo>
                  <a:pt x="251926" y="0"/>
                </a:lnTo>
                <a:lnTo>
                  <a:pt x="251926" y="2390782"/>
                </a:lnTo>
                <a:lnTo>
                  <a:pt x="0" y="239078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8000">
                <a:schemeClr val="accent1"/>
              </a:gs>
              <a:gs pos="100000">
                <a:srgbClr val="FE73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64" name="Google Shape;2864;p237"/>
          <p:cNvSpPr txBox="1">
            <a:spLocks noGrp="1"/>
          </p:cNvSpPr>
          <p:nvPr>
            <p:ph type="ctrTitle"/>
          </p:nvPr>
        </p:nvSpPr>
        <p:spPr>
          <a:xfrm>
            <a:off x="1866902" y="3201206"/>
            <a:ext cx="56388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5" name="Google Shape;2865;p237"/>
          <p:cNvSpPr txBox="1">
            <a:spLocks noGrp="1"/>
          </p:cNvSpPr>
          <p:nvPr>
            <p:ph type="subTitle" idx="1"/>
          </p:nvPr>
        </p:nvSpPr>
        <p:spPr>
          <a:xfrm>
            <a:off x="1866902" y="5345084"/>
            <a:ext cx="56388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C746"/>
              </a:buClr>
              <a:buSzPts val="1400"/>
              <a:buNone/>
              <a:defRPr sz="1400">
                <a:solidFill>
                  <a:srgbClr val="DFC746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66" name="Google Shape;2866;p237"/>
          <p:cNvSpPr txBox="1">
            <a:spLocks noGrp="1"/>
          </p:cNvSpPr>
          <p:nvPr>
            <p:ph type="body" idx="2"/>
          </p:nvPr>
        </p:nvSpPr>
        <p:spPr>
          <a:xfrm>
            <a:off x="1866902" y="2744007"/>
            <a:ext cx="5638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1A">
  <p:cSld name="Divider Set 1A">
    <p:bg>
      <p:bgPr>
        <a:solidFill>
          <a:schemeClr val="dk1"/>
        </a:solidFill>
        <a:effectLst/>
      </p:bgPr>
    </p:bg>
    <p:spTree>
      <p:nvGrpSpPr>
        <p:cNvPr id="1" name="Shape 2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" name="Google Shape;2868;p2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9" name="Google Shape;2869;p238"/>
          <p:cNvSpPr/>
          <p:nvPr/>
        </p:nvSpPr>
        <p:spPr>
          <a:xfrm>
            <a:off x="1272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rgbClr val="0905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70" name="Google Shape;2870;p238"/>
          <p:cNvSpPr txBox="1">
            <a:spLocks noGrp="1"/>
          </p:cNvSpPr>
          <p:nvPr>
            <p:ph type="ctrTitle"/>
          </p:nvPr>
        </p:nvSpPr>
        <p:spPr>
          <a:xfrm>
            <a:off x="457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871" name="Google Shape;2871;p2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8"/>
            <a:ext cx="951323" cy="748459"/>
          </a:xfrm>
          <a:prstGeom prst="rect">
            <a:avLst/>
          </a:prstGeom>
          <a:noFill/>
          <a:ln>
            <a:noFill/>
          </a:ln>
        </p:spPr>
      </p:pic>
      <p:sp>
        <p:nvSpPr>
          <p:cNvPr id="2872" name="Google Shape;2872;p238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873" name="Google Shape;2873;p238"/>
          <p:cNvSpPr txBox="1">
            <a:spLocks noGrp="1"/>
          </p:cNvSpPr>
          <p:nvPr>
            <p:ph type="subTitle" idx="1"/>
          </p:nvPr>
        </p:nvSpPr>
        <p:spPr>
          <a:xfrm>
            <a:off x="457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74" name="Google Shape;2874;p238"/>
          <p:cNvSpPr txBox="1">
            <a:spLocks noGrp="1"/>
          </p:cNvSpPr>
          <p:nvPr>
            <p:ph type="body" idx="2"/>
          </p:nvPr>
        </p:nvSpPr>
        <p:spPr>
          <a:xfrm>
            <a:off x="457201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5" name="Google Shape;2875;p238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Light">
  <p:cSld name="Key Message Light">
    <p:bg>
      <p:bgPr>
        <a:solidFill>
          <a:schemeClr val="lt1"/>
        </a:solidFill>
        <a:effectLst/>
      </p:bgPr>
    </p:bg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93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anrope"/>
              <a:buNone/>
              <a:defRPr sz="54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32" name="Google Shape;1032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93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5" name="Google Shape;1035;p93"/>
          <p:cNvSpPr txBox="1"/>
          <p:nvPr/>
        </p:nvSpPr>
        <p:spPr>
          <a:xfrm>
            <a:off x="0" y="-342900"/>
            <a:ext cx="8915400" cy="2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client brand color: </a:t>
            </a:r>
            <a:r>
              <a:rPr lang="en-US" sz="1000" b="1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Solid fill</a:t>
            </a:r>
            <a:endParaRPr/>
          </a:p>
        </p:txBody>
      </p:sp>
      <p:sp>
        <p:nvSpPr>
          <p:cNvPr id="1036" name="Google Shape;1036;p93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37" name="Google Shape;1037;p93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038" name="Google Shape;1038;p93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039" name="Google Shape;1039;p93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1B">
  <p:cSld name="Divider Set 1B">
    <p:bg>
      <p:bgPr>
        <a:solidFill>
          <a:schemeClr val="lt1"/>
        </a:solidFill>
        <a:effectLst/>
      </p:bgPr>
    </p:bg>
    <p:spTree>
      <p:nvGrpSpPr>
        <p:cNvPr id="1" name="Shape 2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" name="Google Shape;2877;p239"/>
          <p:cNvSpPr txBox="1"/>
          <p:nvPr/>
        </p:nvSpPr>
        <p:spPr>
          <a:xfrm>
            <a:off x="11277600" y="235068"/>
            <a:ext cx="685800" cy="2051700"/>
          </a:xfrm>
          <a:prstGeom prst="rect">
            <a:avLst/>
          </a:prstGeom>
          <a:gradFill>
            <a:gsLst>
              <a:gs pos="0">
                <a:schemeClr val="accent1"/>
              </a:gs>
              <a:gs pos="9000">
                <a:schemeClr val="accent1"/>
              </a:gs>
              <a:gs pos="62000">
                <a:srgbClr val="11075F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78" name="Google Shape;2878;p239"/>
          <p:cNvSpPr/>
          <p:nvPr/>
        </p:nvSpPr>
        <p:spPr>
          <a:xfrm>
            <a:off x="1" y="0"/>
            <a:ext cx="1866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879" name="Google Shape;2879;p239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1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2880" name="Google Shape;2880;p239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881" name="Google Shape;2881;p239"/>
          <p:cNvSpPr txBox="1">
            <a:spLocks noGrp="1"/>
          </p:cNvSpPr>
          <p:nvPr>
            <p:ph type="body" idx="1"/>
          </p:nvPr>
        </p:nvSpPr>
        <p:spPr>
          <a:xfrm>
            <a:off x="6553202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82" name="Google Shape;2882;p239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3" name="Google Shape;2883;p239"/>
          <p:cNvSpPr txBox="1">
            <a:spLocks noGrp="1"/>
          </p:cNvSpPr>
          <p:nvPr>
            <p:ph type="subTitle" idx="3"/>
          </p:nvPr>
        </p:nvSpPr>
        <p:spPr>
          <a:xfrm>
            <a:off x="6553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884" name="Google Shape;2884;p239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85" name="Google Shape;2885;p239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1A-1">
  <p:cSld name="Key Message Gradient Light 1A-1">
    <p:bg>
      <p:bgPr>
        <a:solidFill>
          <a:schemeClr val="lt1"/>
        </a:solidFill>
        <a:effectLst/>
      </p:bgPr>
    </p:bg>
    <p:spTree>
      <p:nvGrpSpPr>
        <p:cNvPr id="1" name="Shape 2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" name="Google Shape;2887;p2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8" name="Google Shape;2888;p240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anrope"/>
              <a:buNone/>
              <a:defRPr sz="54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9" name="Google Shape;2889;p240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90" name="Google Shape;2890;p2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2891" name="Google Shape;2891;p240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2892" name="Google Shape;2892;p2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3" name="Google Shape;2893;p240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94" name="Google Shape;2894;p240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895" name="Google Shape;2895;p240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Orange">
  <p:cSld name="Key Message Flat Orange">
    <p:bg>
      <p:bgPr>
        <a:solidFill>
          <a:schemeClr val="accent1"/>
        </a:solidFill>
        <a:effectLst/>
      </p:bgPr>
    </p:bg>
    <p:spTree>
      <p:nvGrpSpPr>
        <p:cNvPr id="1" name="Shape 2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" name="Google Shape;2897;p241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8" name="Google Shape;2898;p241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899" name="Google Shape;2899;p2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2900" name="Google Shape;2900;p241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2901" name="Google Shape;2901;p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02" name="Google Shape;2902;p241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3" name="Google Shape;2903;p241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04" name="Google Shape;2904;p241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with Images Left">
  <p:cSld name="Content 1 with Images Left">
    <p:bg>
      <p:bgPr>
        <a:solidFill>
          <a:schemeClr val="dk2"/>
        </a:solidFill>
        <a:effectLst/>
      </p:bgPr>
    </p:bg>
    <p:spTree>
      <p:nvGrpSpPr>
        <p:cNvPr id="1" name="Shape 2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6" name="Google Shape;2906;p242"/>
          <p:cNvSpPr txBox="1">
            <a:spLocks noGrp="1"/>
          </p:cNvSpPr>
          <p:nvPr>
            <p:ph type="title"/>
          </p:nvPr>
        </p:nvSpPr>
        <p:spPr>
          <a:xfrm>
            <a:off x="6708371" y="2286000"/>
            <a:ext cx="5255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anrop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7" name="Google Shape;2907;p242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8" name="Google Shape;2908;p242"/>
          <p:cNvSpPr txBox="1">
            <a:spLocks noGrp="1"/>
          </p:cNvSpPr>
          <p:nvPr>
            <p:ph type="ftr" idx="11"/>
          </p:nvPr>
        </p:nvSpPr>
        <p:spPr>
          <a:xfrm>
            <a:off x="6708370" y="6400801"/>
            <a:ext cx="5026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909" name="Google Shape;2909;p242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10" name="Google Shape;2910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1" name="Google Shape;2911;p242"/>
          <p:cNvSpPr txBox="1">
            <a:spLocks noGrp="1"/>
          </p:cNvSpPr>
          <p:nvPr>
            <p:ph type="body" idx="1"/>
          </p:nvPr>
        </p:nvSpPr>
        <p:spPr>
          <a:xfrm>
            <a:off x="228600" y="228601"/>
            <a:ext cx="586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2" name="Google Shape;2912;p242"/>
          <p:cNvSpPr/>
          <p:nvPr/>
        </p:nvSpPr>
        <p:spPr>
          <a:xfrm>
            <a:off x="2259368" y="2286000"/>
            <a:ext cx="1802100" cy="4572000"/>
          </a:xfrm>
          <a:prstGeom prst="rect">
            <a:avLst/>
          </a:prstGeom>
          <a:gradFill>
            <a:gsLst>
              <a:gs pos="0">
                <a:schemeClr val="accent3"/>
              </a:gs>
              <a:gs pos="88000">
                <a:schemeClr val="accent1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13" name="Google Shape;2913;p242"/>
          <p:cNvSpPr>
            <a:spLocks noGrp="1"/>
          </p:cNvSpPr>
          <p:nvPr>
            <p:ph type="pic" idx="2"/>
          </p:nvPr>
        </p:nvSpPr>
        <p:spPr>
          <a:xfrm>
            <a:off x="228602" y="1600199"/>
            <a:ext cx="18021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2914" name="Google Shape;2914;p242"/>
          <p:cNvSpPr>
            <a:spLocks noGrp="1"/>
          </p:cNvSpPr>
          <p:nvPr>
            <p:ph type="pic" idx="3"/>
          </p:nvPr>
        </p:nvSpPr>
        <p:spPr>
          <a:xfrm>
            <a:off x="4290137" y="457200"/>
            <a:ext cx="18021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2915" name="Google Shape;2915;p242"/>
          <p:cNvSpPr txBox="1">
            <a:spLocks noGrp="1"/>
          </p:cNvSpPr>
          <p:nvPr>
            <p:ph type="body" idx="4"/>
          </p:nvPr>
        </p:nvSpPr>
        <p:spPr>
          <a:xfrm>
            <a:off x="6708371" y="3657600"/>
            <a:ext cx="5255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6" name="Google Shape;2916;p242"/>
          <p:cNvSpPr txBox="1">
            <a:spLocks noGrp="1"/>
          </p:cNvSpPr>
          <p:nvPr>
            <p:ph type="subTitle" idx="5"/>
          </p:nvPr>
        </p:nvSpPr>
        <p:spPr>
          <a:xfrm>
            <a:off x="6708371" y="5714999"/>
            <a:ext cx="5255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17" name="Google Shape;2917;p242"/>
          <p:cNvSpPr txBox="1">
            <a:spLocks noGrp="1"/>
          </p:cNvSpPr>
          <p:nvPr>
            <p:ph type="body" idx="6"/>
          </p:nvPr>
        </p:nvSpPr>
        <p:spPr>
          <a:xfrm>
            <a:off x="2476039" y="2506981"/>
            <a:ext cx="1368900" cy="25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2A">
  <p:cSld name="Divider Set 2A">
    <p:bg>
      <p:bgPr>
        <a:solidFill>
          <a:srgbClr val="11075F"/>
        </a:solidFill>
        <a:effectLst/>
      </p:bgPr>
    </p:bg>
    <p:spTree>
      <p:nvGrpSpPr>
        <p:cNvPr id="1" name="Shape 2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9" name="Google Shape;2919;p243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20" name="Google Shape;2920;p243"/>
          <p:cNvSpPr/>
          <p:nvPr/>
        </p:nvSpPr>
        <p:spPr>
          <a:xfrm>
            <a:off x="1272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rgbClr val="1107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21" name="Google Shape;2921;p243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922" name="Google Shape;2922;p243"/>
          <p:cNvSpPr txBox="1">
            <a:spLocks noGrp="1"/>
          </p:cNvSpPr>
          <p:nvPr>
            <p:ph type="body" idx="1"/>
          </p:nvPr>
        </p:nvSpPr>
        <p:spPr>
          <a:xfrm>
            <a:off x="457201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3" name="Google Shape;2923;p243"/>
          <p:cNvSpPr txBox="1">
            <a:spLocks noGrp="1"/>
          </p:cNvSpPr>
          <p:nvPr>
            <p:ph type="ctrTitle"/>
          </p:nvPr>
        </p:nvSpPr>
        <p:spPr>
          <a:xfrm>
            <a:off x="457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4" name="Google Shape;2924;p243"/>
          <p:cNvSpPr txBox="1">
            <a:spLocks noGrp="1"/>
          </p:cNvSpPr>
          <p:nvPr>
            <p:ph type="subTitle" idx="2"/>
          </p:nvPr>
        </p:nvSpPr>
        <p:spPr>
          <a:xfrm>
            <a:off x="457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25" name="Google Shape;2925;p243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26" name="Google Shape;2926;p2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8"/>
            <a:ext cx="951323" cy="74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2B">
  <p:cSld name="Divider Set 2B">
    <p:bg>
      <p:bgPr>
        <a:solidFill>
          <a:schemeClr val="lt1"/>
        </a:solidFill>
        <a:effectLst/>
      </p:bgPr>
    </p:bg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" name="Google Shape;2928;p244"/>
          <p:cNvSpPr txBox="1"/>
          <p:nvPr/>
        </p:nvSpPr>
        <p:spPr>
          <a:xfrm>
            <a:off x="11277600" y="235068"/>
            <a:ext cx="685800" cy="2051700"/>
          </a:xfrm>
          <a:prstGeom prst="rect">
            <a:avLst/>
          </a:prstGeom>
          <a:gradFill>
            <a:gsLst>
              <a:gs pos="0">
                <a:schemeClr val="accent3"/>
              </a:gs>
              <a:gs pos="34000">
                <a:schemeClr val="accent2"/>
              </a:gs>
              <a:gs pos="80000">
                <a:schemeClr val="accent1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29" name="Google Shape;2929;p244"/>
          <p:cNvSpPr/>
          <p:nvPr/>
        </p:nvSpPr>
        <p:spPr>
          <a:xfrm>
            <a:off x="1" y="0"/>
            <a:ext cx="1866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930" name="Google Shape;2930;p244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1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2931" name="Google Shape;2931;p244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rgbClr val="F5F1FD"/>
          </a:solidFill>
          <a:ln>
            <a:noFill/>
          </a:ln>
        </p:spPr>
      </p:sp>
      <p:sp>
        <p:nvSpPr>
          <p:cNvPr id="2932" name="Google Shape;2932;p244"/>
          <p:cNvSpPr txBox="1">
            <a:spLocks noGrp="1"/>
          </p:cNvSpPr>
          <p:nvPr>
            <p:ph type="body" idx="1"/>
          </p:nvPr>
        </p:nvSpPr>
        <p:spPr>
          <a:xfrm>
            <a:off x="6553202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3" name="Google Shape;2933;p244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075F"/>
              </a:buClr>
              <a:buSzPts val="5400"/>
              <a:buFont typeface="Manrope"/>
              <a:buNone/>
              <a:defRPr sz="5400">
                <a:solidFill>
                  <a:srgbClr val="11075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4" name="Google Shape;2934;p244"/>
          <p:cNvSpPr txBox="1">
            <a:spLocks noGrp="1"/>
          </p:cNvSpPr>
          <p:nvPr>
            <p:ph type="subTitle" idx="3"/>
          </p:nvPr>
        </p:nvSpPr>
        <p:spPr>
          <a:xfrm>
            <a:off x="6553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35" name="Google Shape;2935;p244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36" name="Google Shape;2936;p244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2A-1">
  <p:cSld name="Key Message Gradient Light 2A-1">
    <p:bg>
      <p:bgPr>
        <a:solidFill>
          <a:schemeClr val="lt1"/>
        </a:solidFill>
        <a:effectLst/>
      </p:bgPr>
    </p:bg>
    <p:spTree>
      <p:nvGrpSpPr>
        <p:cNvPr id="1" name="Shape 2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" name="Google Shape;2938;p2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39" name="Google Shape;2939;p245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075F"/>
              </a:buClr>
              <a:buSzPts val="5400"/>
              <a:buFont typeface="Manrope"/>
              <a:buNone/>
              <a:defRPr sz="5400" b="1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0" name="Google Shape;2940;p245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41" name="Google Shape;2941;p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2942" name="Google Shape;2942;p245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2943" name="Google Shape;2943;p2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4" name="Google Shape;2944;p245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075F"/>
              </a:buClr>
              <a:buSzPts val="1400"/>
              <a:buNone/>
              <a:defRPr sz="1400" b="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5" name="Google Shape;2945;p245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46" name="Google Shape;2946;p245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Purple">
  <p:cSld name="Key Message Flat Purple">
    <p:bg>
      <p:bgPr>
        <a:solidFill>
          <a:schemeClr val="accent2"/>
        </a:solidFill>
        <a:effectLst/>
      </p:bgPr>
    </p:bg>
    <p:spTree>
      <p:nvGrpSpPr>
        <p:cNvPr id="1" name="Shape 2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8" name="Google Shape;2948;p246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9" name="Google Shape;2949;p246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50" name="Google Shape;2950;p2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2951" name="Google Shape;2951;p246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2952" name="Google Shape;2952;p2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3" name="Google Shape;2953;p246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4" name="Google Shape;2954;p246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55" name="Google Shape;2955;p246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with 3 Images Right">
  <p:cSld name="Content 2 with 3 Images Right">
    <p:bg>
      <p:bgPr>
        <a:solidFill>
          <a:schemeClr val="lt1"/>
        </a:solidFill>
        <a:effectLst/>
      </p:bgPr>
    </p:bg>
    <p:spTree>
      <p:nvGrpSpPr>
        <p:cNvPr id="1" name="Shape 2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7" name="Google Shape;2957;p2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8797" y="0"/>
            <a:ext cx="65532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958" name="Google Shape;2958;p247"/>
          <p:cNvSpPr txBox="1">
            <a:spLocks noGrp="1"/>
          </p:cNvSpPr>
          <p:nvPr>
            <p:ph type="ftr" idx="11"/>
          </p:nvPr>
        </p:nvSpPr>
        <p:spPr>
          <a:xfrm>
            <a:off x="6708370" y="6400801"/>
            <a:ext cx="5026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959" name="Google Shape;2959;p247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60" name="Google Shape;2960;p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2" y="6400800"/>
            <a:ext cx="2905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961" name="Google Shape;2961;p247"/>
          <p:cNvSpPr txBox="1">
            <a:spLocks noGrp="1"/>
          </p:cNvSpPr>
          <p:nvPr>
            <p:ph type="body" idx="1"/>
          </p:nvPr>
        </p:nvSpPr>
        <p:spPr>
          <a:xfrm>
            <a:off x="228600" y="228601"/>
            <a:ext cx="495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2" name="Google Shape;2962;p247"/>
          <p:cNvSpPr txBox="1">
            <a:spLocks noGrp="1"/>
          </p:cNvSpPr>
          <p:nvPr>
            <p:ph type="title"/>
          </p:nvPr>
        </p:nvSpPr>
        <p:spPr>
          <a:xfrm>
            <a:off x="457200" y="1600201"/>
            <a:ext cx="4724400" cy="3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3" name="Google Shape;2963;p247"/>
          <p:cNvSpPr txBox="1">
            <a:spLocks noGrp="1"/>
          </p:cNvSpPr>
          <p:nvPr>
            <p:ph type="body" idx="2"/>
          </p:nvPr>
        </p:nvSpPr>
        <p:spPr>
          <a:xfrm>
            <a:off x="457202" y="5097781"/>
            <a:ext cx="47244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4" name="Google Shape;2964;p247"/>
          <p:cNvSpPr>
            <a:spLocks noGrp="1"/>
          </p:cNvSpPr>
          <p:nvPr>
            <p:ph type="pic" idx="3"/>
          </p:nvPr>
        </p:nvSpPr>
        <p:spPr>
          <a:xfrm>
            <a:off x="6095997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965" name="Google Shape;2965;p247"/>
          <p:cNvSpPr>
            <a:spLocks noGrp="1"/>
          </p:cNvSpPr>
          <p:nvPr>
            <p:ph type="pic" idx="4"/>
          </p:nvPr>
        </p:nvSpPr>
        <p:spPr>
          <a:xfrm>
            <a:off x="8051797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966" name="Google Shape;2966;p247"/>
          <p:cNvSpPr>
            <a:spLocks noGrp="1"/>
          </p:cNvSpPr>
          <p:nvPr>
            <p:ph type="pic" idx="5"/>
          </p:nvPr>
        </p:nvSpPr>
        <p:spPr>
          <a:xfrm>
            <a:off x="10007597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2967" name="Google Shape;2967;p247"/>
          <p:cNvSpPr txBox="1">
            <a:spLocks noGrp="1"/>
          </p:cNvSpPr>
          <p:nvPr>
            <p:ph type="body" idx="6"/>
          </p:nvPr>
        </p:nvSpPr>
        <p:spPr>
          <a:xfrm>
            <a:off x="6095997" y="5097781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8" name="Google Shape;2968;p247"/>
          <p:cNvSpPr txBox="1">
            <a:spLocks noGrp="1"/>
          </p:cNvSpPr>
          <p:nvPr>
            <p:ph type="body" idx="7"/>
          </p:nvPr>
        </p:nvSpPr>
        <p:spPr>
          <a:xfrm>
            <a:off x="8051797" y="5097781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69" name="Google Shape;2969;p247"/>
          <p:cNvSpPr txBox="1">
            <a:spLocks noGrp="1"/>
          </p:cNvSpPr>
          <p:nvPr>
            <p:ph type="body" idx="8"/>
          </p:nvPr>
        </p:nvSpPr>
        <p:spPr>
          <a:xfrm>
            <a:off x="10007597" y="5097781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3A">
  <p:cSld name="Divider Set 3A">
    <p:bg>
      <p:bgPr>
        <a:solidFill>
          <a:schemeClr val="dk1"/>
        </a:solidFill>
        <a:effectLst/>
      </p:bgPr>
    </p:bg>
    <p:spTree>
      <p:nvGrpSpPr>
        <p:cNvPr id="1" name="Shape 2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" name="Google Shape;2971;p248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2" name="Google Shape;2972;p248"/>
          <p:cNvSpPr/>
          <p:nvPr/>
        </p:nvSpPr>
        <p:spPr>
          <a:xfrm>
            <a:off x="1272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73" name="Google Shape;2973;p248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974" name="Google Shape;2974;p248"/>
          <p:cNvSpPr txBox="1">
            <a:spLocks noGrp="1"/>
          </p:cNvSpPr>
          <p:nvPr>
            <p:ph type="body" idx="1"/>
          </p:nvPr>
        </p:nvSpPr>
        <p:spPr>
          <a:xfrm>
            <a:off x="457201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75" name="Google Shape;2975;p248"/>
          <p:cNvSpPr txBox="1">
            <a:spLocks noGrp="1"/>
          </p:cNvSpPr>
          <p:nvPr>
            <p:ph type="ctrTitle"/>
          </p:nvPr>
        </p:nvSpPr>
        <p:spPr>
          <a:xfrm>
            <a:off x="457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6" name="Google Shape;2976;p248"/>
          <p:cNvSpPr txBox="1">
            <a:spLocks noGrp="1"/>
          </p:cNvSpPr>
          <p:nvPr>
            <p:ph type="subTitle" idx="2"/>
          </p:nvPr>
        </p:nvSpPr>
        <p:spPr>
          <a:xfrm>
            <a:off x="457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77" name="Google Shape;2977;p248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78" name="Google Shape;2978;p2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8"/>
            <a:ext cx="951323" cy="74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3 Col">
  <p:cSld name="Co-Brand Content 3 Col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94"/>
          <p:cNvSpPr txBox="1">
            <a:spLocks noGrp="1"/>
          </p:cNvSpPr>
          <p:nvPr>
            <p:ph type="title"/>
          </p:nvPr>
        </p:nvSpPr>
        <p:spPr>
          <a:xfrm>
            <a:off x="457200" y="1453054"/>
            <a:ext cx="11277600" cy="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94"/>
          <p:cNvSpPr txBox="1">
            <a:spLocks noGrp="1"/>
          </p:cNvSpPr>
          <p:nvPr>
            <p:ph type="body" idx="1"/>
          </p:nvPr>
        </p:nvSpPr>
        <p:spPr>
          <a:xfrm>
            <a:off x="457199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3" name="Google Shape;1043;p94"/>
          <p:cNvSpPr txBox="1">
            <a:spLocks noGrp="1"/>
          </p:cNvSpPr>
          <p:nvPr>
            <p:ph type="body" idx="2"/>
          </p:nvPr>
        </p:nvSpPr>
        <p:spPr>
          <a:xfrm>
            <a:off x="457199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44" name="Google Shape;1044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94"/>
          <p:cNvSpPr txBox="1">
            <a:spLocks noGrp="1"/>
          </p:cNvSpPr>
          <p:nvPr>
            <p:ph type="body" idx="3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6" name="Google Shape;1046;p94"/>
          <p:cNvSpPr txBox="1">
            <a:spLocks noGrp="1"/>
          </p:cNvSpPr>
          <p:nvPr>
            <p:ph type="body" idx="4"/>
          </p:nvPr>
        </p:nvSpPr>
        <p:spPr>
          <a:xfrm>
            <a:off x="4368799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7" name="Google Shape;1047;p94"/>
          <p:cNvSpPr txBox="1">
            <a:spLocks noGrp="1"/>
          </p:cNvSpPr>
          <p:nvPr>
            <p:ph type="body" idx="5"/>
          </p:nvPr>
        </p:nvSpPr>
        <p:spPr>
          <a:xfrm>
            <a:off x="4368799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8" name="Google Shape;1048;p94"/>
          <p:cNvSpPr txBox="1">
            <a:spLocks noGrp="1"/>
          </p:cNvSpPr>
          <p:nvPr>
            <p:ph type="body" idx="6"/>
          </p:nvPr>
        </p:nvSpPr>
        <p:spPr>
          <a:xfrm>
            <a:off x="8280401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49" name="Google Shape;1049;p94"/>
          <p:cNvSpPr txBox="1">
            <a:spLocks noGrp="1"/>
          </p:cNvSpPr>
          <p:nvPr>
            <p:ph type="body" idx="7"/>
          </p:nvPr>
        </p:nvSpPr>
        <p:spPr>
          <a:xfrm>
            <a:off x="8280401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0" name="Google Shape;1050;p94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051" name="Google Shape;1051;p94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3B">
  <p:cSld name="Divider Set 3B">
    <p:bg>
      <p:bgPr>
        <a:solidFill>
          <a:schemeClr val="lt1"/>
        </a:solidFill>
        <a:effectLst/>
      </p:bgPr>
    </p:bg>
    <p:spTree>
      <p:nvGrpSpPr>
        <p:cNvPr id="1" name="Shape 2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0" name="Google Shape;2980;p249"/>
          <p:cNvSpPr/>
          <p:nvPr/>
        </p:nvSpPr>
        <p:spPr>
          <a:xfrm>
            <a:off x="1" y="0"/>
            <a:ext cx="18669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81" name="Google Shape;2981;p249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Manrope"/>
              <a:buNone/>
              <a:defRPr sz="5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2" name="Google Shape;2982;p249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rgbClr val="DBF3F1"/>
          </a:solidFill>
          <a:ln>
            <a:noFill/>
          </a:ln>
        </p:spPr>
      </p:sp>
      <p:sp>
        <p:nvSpPr>
          <p:cNvPr id="2983" name="Google Shape;2983;p249"/>
          <p:cNvSpPr txBox="1">
            <a:spLocks noGrp="1"/>
          </p:cNvSpPr>
          <p:nvPr>
            <p:ph type="body" idx="1"/>
          </p:nvPr>
        </p:nvSpPr>
        <p:spPr>
          <a:xfrm>
            <a:off x="6553202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84" name="Google Shape;2984;p249"/>
          <p:cNvSpPr txBox="1">
            <a:spLocks noGrp="1"/>
          </p:cNvSpPr>
          <p:nvPr>
            <p:ph type="subTitle" idx="3"/>
          </p:nvPr>
        </p:nvSpPr>
        <p:spPr>
          <a:xfrm>
            <a:off x="6553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85" name="Google Shape;2985;p249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86" name="Google Shape;2986;p249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2987" name="Google Shape;2987;p249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1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2988" name="Google Shape;2988;p249"/>
          <p:cNvSpPr txBox="1"/>
          <p:nvPr/>
        </p:nvSpPr>
        <p:spPr>
          <a:xfrm>
            <a:off x="11277600" y="235068"/>
            <a:ext cx="685800" cy="2051700"/>
          </a:xfrm>
          <a:prstGeom prst="rect">
            <a:avLst/>
          </a:prstGeom>
          <a:gradFill>
            <a:gsLst>
              <a:gs pos="0">
                <a:schemeClr val="accent1"/>
              </a:gs>
              <a:gs pos="38000">
                <a:srgbClr val="DFC746"/>
              </a:gs>
              <a:gs pos="100000">
                <a:srgbClr val="2EC5A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3A-1">
  <p:cSld name="Key Message Gradient Light 3A-1">
    <p:bg>
      <p:bgPr>
        <a:solidFill>
          <a:schemeClr val="accent6"/>
        </a:solidFill>
        <a:effectLst/>
      </p:bgPr>
    </p:bg>
    <p:spTree>
      <p:nvGrpSpPr>
        <p:cNvPr id="1" name="Shape 2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" name="Google Shape;2990;p2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1" name="Google Shape;2991;p250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Manrope"/>
              <a:buNone/>
              <a:defRPr sz="5400" b="1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2" name="Google Shape;2992;p250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93" name="Google Shape;2993;p2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2994" name="Google Shape;2994;p250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2995" name="Google Shape;2995;p2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6" name="Google Shape;2996;p250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 b="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97" name="Google Shape;2997;p250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998" name="Google Shape;2998;p250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Gold">
  <p:cSld name="Key Message Flat Gold">
    <p:bg>
      <p:bgPr>
        <a:solidFill>
          <a:schemeClr val="accent6"/>
        </a:solidFill>
        <a:effectLst/>
      </p:bgPr>
    </p:bg>
    <p:spTree>
      <p:nvGrpSpPr>
        <p:cNvPr id="1" name="Shape 2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" name="Google Shape;3000;p251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1" name="Google Shape;3001;p251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02" name="Google Shape;3002;p2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3003" name="Google Shape;3003;p251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3004" name="Google Shape;3004;p2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5" name="Google Shape;3005;p251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06" name="Google Shape;3006;p251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007" name="Google Shape;3007;p251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 with Image Right">
  <p:cSld name="Content 3 with Image Right">
    <p:bg>
      <p:bgPr>
        <a:solidFill>
          <a:schemeClr val="accent5"/>
        </a:solidFill>
        <a:effectLst/>
      </p:bgPr>
    </p:bg>
    <p:spTree>
      <p:nvGrpSpPr>
        <p:cNvPr id="1" name="Shape 3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9" name="Google Shape;3009;p252"/>
          <p:cNvSpPr>
            <a:spLocks noGrp="1"/>
          </p:cNvSpPr>
          <p:nvPr>
            <p:ph type="pic" idx="2"/>
          </p:nvPr>
        </p:nvSpPr>
        <p:spPr>
          <a:xfrm>
            <a:off x="5143501" y="1600197"/>
            <a:ext cx="7048500" cy="5257800"/>
          </a:xfrm>
          <a:prstGeom prst="rect">
            <a:avLst/>
          </a:prstGeom>
          <a:noFill/>
          <a:ln>
            <a:noFill/>
          </a:ln>
        </p:spPr>
      </p:sp>
      <p:sp>
        <p:nvSpPr>
          <p:cNvPr id="3010" name="Google Shape;3010;p252"/>
          <p:cNvSpPr txBox="1">
            <a:spLocks noGrp="1"/>
          </p:cNvSpPr>
          <p:nvPr>
            <p:ph type="title"/>
          </p:nvPr>
        </p:nvSpPr>
        <p:spPr>
          <a:xfrm>
            <a:off x="457201" y="1600197"/>
            <a:ext cx="4229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Manrope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1" name="Google Shape;3011;p252"/>
          <p:cNvSpPr txBox="1">
            <a:spLocks noGrp="1"/>
          </p:cNvSpPr>
          <p:nvPr>
            <p:ph type="ftr" idx="11"/>
          </p:nvPr>
        </p:nvSpPr>
        <p:spPr>
          <a:xfrm>
            <a:off x="6708370" y="6400801"/>
            <a:ext cx="5026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012" name="Google Shape;3012;p252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13" name="Google Shape;3013;p2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3014" name="Google Shape;3014;p252"/>
          <p:cNvSpPr txBox="1">
            <a:spLocks noGrp="1"/>
          </p:cNvSpPr>
          <p:nvPr>
            <p:ph type="body" idx="1"/>
          </p:nvPr>
        </p:nvSpPr>
        <p:spPr>
          <a:xfrm>
            <a:off x="228600" y="228601"/>
            <a:ext cx="586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5" name="Google Shape;3015;p252"/>
          <p:cNvSpPr txBox="1">
            <a:spLocks noGrp="1"/>
          </p:cNvSpPr>
          <p:nvPr>
            <p:ph type="body" idx="3"/>
          </p:nvPr>
        </p:nvSpPr>
        <p:spPr>
          <a:xfrm>
            <a:off x="457201" y="2971796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6" name="Google Shape;3016;p252"/>
          <p:cNvSpPr txBox="1">
            <a:spLocks noGrp="1"/>
          </p:cNvSpPr>
          <p:nvPr>
            <p:ph type="body" idx="4"/>
          </p:nvPr>
        </p:nvSpPr>
        <p:spPr>
          <a:xfrm>
            <a:off x="457201" y="3657597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7" name="Google Shape;3017;p252"/>
          <p:cNvSpPr txBox="1">
            <a:spLocks noGrp="1"/>
          </p:cNvSpPr>
          <p:nvPr>
            <p:ph type="body" idx="5"/>
          </p:nvPr>
        </p:nvSpPr>
        <p:spPr>
          <a:xfrm>
            <a:off x="2800350" y="2971796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8" name="Google Shape;3018;p252"/>
          <p:cNvSpPr txBox="1">
            <a:spLocks noGrp="1"/>
          </p:cNvSpPr>
          <p:nvPr>
            <p:ph type="body" idx="6"/>
          </p:nvPr>
        </p:nvSpPr>
        <p:spPr>
          <a:xfrm>
            <a:off x="2800350" y="3657597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9" name="Google Shape;3019;p252"/>
          <p:cNvSpPr txBox="1">
            <a:spLocks noGrp="1"/>
          </p:cNvSpPr>
          <p:nvPr>
            <p:ph type="body" idx="7"/>
          </p:nvPr>
        </p:nvSpPr>
        <p:spPr>
          <a:xfrm>
            <a:off x="457201" y="4716375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0" name="Google Shape;3020;p252"/>
          <p:cNvSpPr txBox="1">
            <a:spLocks noGrp="1"/>
          </p:cNvSpPr>
          <p:nvPr>
            <p:ph type="body" idx="8"/>
          </p:nvPr>
        </p:nvSpPr>
        <p:spPr>
          <a:xfrm>
            <a:off x="457201" y="5402177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1" name="Google Shape;3021;p252"/>
          <p:cNvSpPr txBox="1">
            <a:spLocks noGrp="1"/>
          </p:cNvSpPr>
          <p:nvPr>
            <p:ph type="body" idx="9"/>
          </p:nvPr>
        </p:nvSpPr>
        <p:spPr>
          <a:xfrm>
            <a:off x="2800350" y="4716375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22" name="Google Shape;3022;p252"/>
          <p:cNvSpPr txBox="1">
            <a:spLocks noGrp="1"/>
          </p:cNvSpPr>
          <p:nvPr>
            <p:ph type="body" idx="13"/>
          </p:nvPr>
        </p:nvSpPr>
        <p:spPr>
          <a:xfrm>
            <a:off x="2800350" y="5402177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4A">
  <p:cSld name="Divider Set 4A">
    <p:bg>
      <p:bgPr>
        <a:solidFill>
          <a:schemeClr val="dk1"/>
        </a:solidFill>
        <a:effectLst/>
      </p:bgPr>
    </p:bg>
    <p:spTree>
      <p:nvGrpSpPr>
        <p:cNvPr id="1" name="Shape 3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4" name="Google Shape;3024;p2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5" name="Google Shape;3025;p253"/>
          <p:cNvSpPr/>
          <p:nvPr/>
        </p:nvSpPr>
        <p:spPr>
          <a:xfrm>
            <a:off x="1272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026" name="Google Shape;3026;p253"/>
          <p:cNvSpPr txBox="1">
            <a:spLocks noGrp="1"/>
          </p:cNvSpPr>
          <p:nvPr>
            <p:ph type="ctrTitle"/>
          </p:nvPr>
        </p:nvSpPr>
        <p:spPr>
          <a:xfrm>
            <a:off x="457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027" name="Google Shape;3027;p2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471"/>
            <a:ext cx="951323" cy="747533"/>
          </a:xfrm>
          <a:prstGeom prst="rect">
            <a:avLst/>
          </a:prstGeom>
          <a:noFill/>
          <a:ln>
            <a:noFill/>
          </a:ln>
        </p:spPr>
      </p:pic>
      <p:sp>
        <p:nvSpPr>
          <p:cNvPr id="3028" name="Google Shape;3028;p253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029" name="Google Shape;3029;p253"/>
          <p:cNvSpPr txBox="1">
            <a:spLocks noGrp="1"/>
          </p:cNvSpPr>
          <p:nvPr>
            <p:ph type="subTitle" idx="1"/>
          </p:nvPr>
        </p:nvSpPr>
        <p:spPr>
          <a:xfrm>
            <a:off x="457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30" name="Google Shape;3030;p253"/>
          <p:cNvSpPr txBox="1">
            <a:spLocks noGrp="1"/>
          </p:cNvSpPr>
          <p:nvPr>
            <p:ph type="body" idx="2"/>
          </p:nvPr>
        </p:nvSpPr>
        <p:spPr>
          <a:xfrm>
            <a:off x="457201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EAAF"/>
              </a:buClr>
              <a:buSzPts val="2000"/>
              <a:buNone/>
              <a:defRPr b="0">
                <a:solidFill>
                  <a:srgbClr val="F9EAA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1" name="Google Shape;3031;p253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4A-1">
  <p:cSld name="Key Message Gradient Light 4A-1">
    <p:bg>
      <p:bgPr>
        <a:solidFill>
          <a:schemeClr val="accent6"/>
        </a:solidFill>
        <a:effectLst/>
      </p:bgPr>
    </p:bg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3" name="Google Shape;3033;p2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4" name="Google Shape;3034;p254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075F"/>
              </a:buClr>
              <a:buSzPts val="5400"/>
              <a:buFont typeface="Manrope"/>
              <a:buNone/>
              <a:defRPr sz="5400" b="1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5" name="Google Shape;3035;p254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036" name="Google Shape;3036;p2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3037" name="Google Shape;3037;p254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3038" name="Google Shape;3038;p2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9" name="Google Shape;3039;p254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075F"/>
              </a:buClr>
              <a:buSzPts val="1400"/>
              <a:buNone/>
              <a:defRPr sz="1400" b="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0" name="Google Shape;3040;p254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1075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041" name="Google Shape;3041;p254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1075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Col">
  <p:cSld name="Content 1 Col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255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4" name="Google Shape;3044;p255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11734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5" name="Google Shape;3045;p255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46" name="Google Shape;3046;p255"/>
          <p:cNvSpPr txBox="1">
            <a:spLocks noGrp="1"/>
          </p:cNvSpPr>
          <p:nvPr>
            <p:ph type="body" idx="2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7" name="Google Shape;3047;p255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3048" name="Google Shape;3048;p2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Col">
  <p:cSld name="Content 2 Col">
    <p:spTree>
      <p:nvGrpSpPr>
        <p:cNvPr id="1" name="Shape 3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0" name="Google Shape;3050;p256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1" name="Google Shape;3051;p256"/>
          <p:cNvSpPr txBox="1">
            <a:spLocks noGrp="1"/>
          </p:cNvSpPr>
          <p:nvPr>
            <p:ph type="body" idx="1"/>
          </p:nvPr>
        </p:nvSpPr>
        <p:spPr>
          <a:xfrm>
            <a:off x="228601" y="1371602"/>
            <a:ext cx="5753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2" name="Google Shape;3052;p256"/>
          <p:cNvSpPr txBox="1">
            <a:spLocks noGrp="1"/>
          </p:cNvSpPr>
          <p:nvPr>
            <p:ph type="body" idx="2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3" name="Google Shape;3053;p256"/>
          <p:cNvSpPr txBox="1">
            <a:spLocks noGrp="1"/>
          </p:cNvSpPr>
          <p:nvPr>
            <p:ph type="body" idx="3"/>
          </p:nvPr>
        </p:nvSpPr>
        <p:spPr>
          <a:xfrm>
            <a:off x="6210301" y="1371602"/>
            <a:ext cx="5753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4" name="Google Shape;3054;p256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55" name="Google Shape;3055;p256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3056" name="Google Shape;3056;p2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 Col">
  <p:cSld name="Content 3 Col">
    <p:spTree>
      <p:nvGrpSpPr>
        <p:cNvPr id="1" name="Shape 3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Google Shape;3058;p257"/>
          <p:cNvSpPr txBox="1">
            <a:spLocks noGrp="1"/>
          </p:cNvSpPr>
          <p:nvPr>
            <p:ph type="title"/>
          </p:nvPr>
        </p:nvSpPr>
        <p:spPr>
          <a:xfrm>
            <a:off x="457200" y="1453054"/>
            <a:ext cx="11277600" cy="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9" name="Google Shape;3059;p257"/>
          <p:cNvSpPr txBox="1">
            <a:spLocks noGrp="1"/>
          </p:cNvSpPr>
          <p:nvPr>
            <p:ph type="body" idx="1"/>
          </p:nvPr>
        </p:nvSpPr>
        <p:spPr>
          <a:xfrm>
            <a:off x="457199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0" name="Google Shape;3060;p257"/>
          <p:cNvSpPr txBox="1">
            <a:spLocks noGrp="1"/>
          </p:cNvSpPr>
          <p:nvPr>
            <p:ph type="body" idx="2"/>
          </p:nvPr>
        </p:nvSpPr>
        <p:spPr>
          <a:xfrm>
            <a:off x="457199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1" name="Google Shape;3061;p257"/>
          <p:cNvSpPr txBox="1">
            <a:spLocks noGrp="1"/>
          </p:cNvSpPr>
          <p:nvPr>
            <p:ph type="body" idx="3"/>
          </p:nvPr>
        </p:nvSpPr>
        <p:spPr>
          <a:xfrm>
            <a:off x="4368799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2" name="Google Shape;3062;p257"/>
          <p:cNvSpPr txBox="1">
            <a:spLocks noGrp="1"/>
          </p:cNvSpPr>
          <p:nvPr>
            <p:ph type="body" idx="4"/>
          </p:nvPr>
        </p:nvSpPr>
        <p:spPr>
          <a:xfrm>
            <a:off x="4368799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3" name="Google Shape;3063;p257"/>
          <p:cNvSpPr txBox="1">
            <a:spLocks noGrp="1"/>
          </p:cNvSpPr>
          <p:nvPr>
            <p:ph type="body" idx="5"/>
          </p:nvPr>
        </p:nvSpPr>
        <p:spPr>
          <a:xfrm>
            <a:off x="8280401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4" name="Google Shape;3064;p257"/>
          <p:cNvSpPr txBox="1">
            <a:spLocks noGrp="1"/>
          </p:cNvSpPr>
          <p:nvPr>
            <p:ph type="body" idx="6"/>
          </p:nvPr>
        </p:nvSpPr>
        <p:spPr>
          <a:xfrm>
            <a:off x="8280401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5" name="Google Shape;3065;p257"/>
          <p:cNvSpPr txBox="1">
            <a:spLocks noGrp="1"/>
          </p:cNvSpPr>
          <p:nvPr>
            <p:ph type="body" idx="7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66" name="Google Shape;3066;p257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67" name="Google Shape;3067;p257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3068" name="Google Shape;3068;p2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 Col with Icons">
  <p:cSld name="Content 4 Col with Icons">
    <p:spTree>
      <p:nvGrpSpPr>
        <p:cNvPr id="1" name="Shape 3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0" name="Google Shape;3070;p258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1" name="Google Shape;3071;p258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72" name="Google Shape;3072;p258"/>
          <p:cNvSpPr txBox="1">
            <a:spLocks noGrp="1"/>
          </p:cNvSpPr>
          <p:nvPr>
            <p:ph type="body" idx="1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3" name="Google Shape;3073;p258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074" name="Google Shape;3074;p258"/>
          <p:cNvSpPr txBox="1">
            <a:spLocks noGrp="1"/>
          </p:cNvSpPr>
          <p:nvPr>
            <p:ph type="body" idx="2"/>
          </p:nvPr>
        </p:nvSpPr>
        <p:spPr>
          <a:xfrm>
            <a:off x="7086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5" name="Google Shape;3075;p258"/>
          <p:cNvSpPr txBox="1">
            <a:spLocks noGrp="1"/>
          </p:cNvSpPr>
          <p:nvPr>
            <p:ph type="body" idx="3"/>
          </p:nvPr>
        </p:nvSpPr>
        <p:spPr>
          <a:xfrm>
            <a:off x="7086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6" name="Google Shape;3076;p258"/>
          <p:cNvSpPr txBox="1">
            <a:spLocks noGrp="1"/>
          </p:cNvSpPr>
          <p:nvPr>
            <p:ph type="body" idx="4"/>
          </p:nvPr>
        </p:nvSpPr>
        <p:spPr>
          <a:xfrm>
            <a:off x="35280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7" name="Google Shape;3077;p258"/>
          <p:cNvSpPr txBox="1">
            <a:spLocks noGrp="1"/>
          </p:cNvSpPr>
          <p:nvPr>
            <p:ph type="body" idx="5"/>
          </p:nvPr>
        </p:nvSpPr>
        <p:spPr>
          <a:xfrm>
            <a:off x="35280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8" name="Google Shape;3078;p258"/>
          <p:cNvSpPr txBox="1">
            <a:spLocks noGrp="1"/>
          </p:cNvSpPr>
          <p:nvPr>
            <p:ph type="body" idx="6"/>
          </p:nvPr>
        </p:nvSpPr>
        <p:spPr>
          <a:xfrm>
            <a:off x="63474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79" name="Google Shape;3079;p258"/>
          <p:cNvSpPr txBox="1">
            <a:spLocks noGrp="1"/>
          </p:cNvSpPr>
          <p:nvPr>
            <p:ph type="body" idx="7"/>
          </p:nvPr>
        </p:nvSpPr>
        <p:spPr>
          <a:xfrm>
            <a:off x="63474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0" name="Google Shape;3080;p258"/>
          <p:cNvSpPr txBox="1">
            <a:spLocks noGrp="1"/>
          </p:cNvSpPr>
          <p:nvPr>
            <p:ph type="body" idx="8"/>
          </p:nvPr>
        </p:nvSpPr>
        <p:spPr>
          <a:xfrm>
            <a:off x="91668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1" name="Google Shape;3081;p258"/>
          <p:cNvSpPr txBox="1">
            <a:spLocks noGrp="1"/>
          </p:cNvSpPr>
          <p:nvPr>
            <p:ph type="body" idx="9"/>
          </p:nvPr>
        </p:nvSpPr>
        <p:spPr>
          <a:xfrm>
            <a:off x="91668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82" name="Google Shape;3082;p258"/>
          <p:cNvSpPr>
            <a:spLocks noGrp="1"/>
          </p:cNvSpPr>
          <p:nvPr>
            <p:ph type="pic" idx="13"/>
          </p:nvPr>
        </p:nvSpPr>
        <p:spPr>
          <a:xfrm>
            <a:off x="1089819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083" name="Google Shape;3083;p258"/>
          <p:cNvSpPr>
            <a:spLocks noGrp="1"/>
          </p:cNvSpPr>
          <p:nvPr>
            <p:ph type="pic" idx="14"/>
          </p:nvPr>
        </p:nvSpPr>
        <p:spPr>
          <a:xfrm>
            <a:off x="3909219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084" name="Google Shape;3084;p258"/>
          <p:cNvSpPr>
            <a:spLocks noGrp="1"/>
          </p:cNvSpPr>
          <p:nvPr>
            <p:ph type="pic" idx="15"/>
          </p:nvPr>
        </p:nvSpPr>
        <p:spPr>
          <a:xfrm>
            <a:off x="6728619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085" name="Google Shape;3085;p258"/>
          <p:cNvSpPr>
            <a:spLocks noGrp="1"/>
          </p:cNvSpPr>
          <p:nvPr>
            <p:ph type="pic" idx="16"/>
          </p:nvPr>
        </p:nvSpPr>
        <p:spPr>
          <a:xfrm>
            <a:off x="9548019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3086" name="Google Shape;3086;p2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4 Col with Icon">
  <p:cSld name="Co-Brand Content 4 Col with Icon"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95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4" name="Google Shape;1054;p95"/>
          <p:cNvSpPr txBox="1">
            <a:spLocks noGrp="1"/>
          </p:cNvSpPr>
          <p:nvPr>
            <p:ph type="body" idx="1"/>
          </p:nvPr>
        </p:nvSpPr>
        <p:spPr>
          <a:xfrm>
            <a:off x="7086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5" name="Google Shape;1055;p95"/>
          <p:cNvSpPr txBox="1">
            <a:spLocks noGrp="1"/>
          </p:cNvSpPr>
          <p:nvPr>
            <p:ph type="body" idx="2"/>
          </p:nvPr>
        </p:nvSpPr>
        <p:spPr>
          <a:xfrm>
            <a:off x="7086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6" name="Google Shape;1056;p95"/>
          <p:cNvSpPr txBox="1">
            <a:spLocks noGrp="1"/>
          </p:cNvSpPr>
          <p:nvPr>
            <p:ph type="body" idx="3"/>
          </p:nvPr>
        </p:nvSpPr>
        <p:spPr>
          <a:xfrm>
            <a:off x="35280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7" name="Google Shape;1057;p95"/>
          <p:cNvSpPr txBox="1">
            <a:spLocks noGrp="1"/>
          </p:cNvSpPr>
          <p:nvPr>
            <p:ph type="body" idx="4"/>
          </p:nvPr>
        </p:nvSpPr>
        <p:spPr>
          <a:xfrm>
            <a:off x="35280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8" name="Google Shape;1058;p95"/>
          <p:cNvSpPr txBox="1">
            <a:spLocks noGrp="1"/>
          </p:cNvSpPr>
          <p:nvPr>
            <p:ph type="body" idx="5"/>
          </p:nvPr>
        </p:nvSpPr>
        <p:spPr>
          <a:xfrm>
            <a:off x="63474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9" name="Google Shape;1059;p95"/>
          <p:cNvSpPr txBox="1">
            <a:spLocks noGrp="1"/>
          </p:cNvSpPr>
          <p:nvPr>
            <p:ph type="body" idx="6"/>
          </p:nvPr>
        </p:nvSpPr>
        <p:spPr>
          <a:xfrm>
            <a:off x="63474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0" name="Google Shape;1060;p95"/>
          <p:cNvSpPr txBox="1">
            <a:spLocks noGrp="1"/>
          </p:cNvSpPr>
          <p:nvPr>
            <p:ph type="body" idx="7"/>
          </p:nvPr>
        </p:nvSpPr>
        <p:spPr>
          <a:xfrm>
            <a:off x="91668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1" name="Google Shape;1061;p95"/>
          <p:cNvSpPr txBox="1">
            <a:spLocks noGrp="1"/>
          </p:cNvSpPr>
          <p:nvPr>
            <p:ph type="body" idx="8"/>
          </p:nvPr>
        </p:nvSpPr>
        <p:spPr>
          <a:xfrm>
            <a:off x="91668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2" name="Google Shape;1062;p95"/>
          <p:cNvSpPr>
            <a:spLocks noGrp="1"/>
          </p:cNvSpPr>
          <p:nvPr>
            <p:ph type="pic" idx="9"/>
          </p:nvPr>
        </p:nvSpPr>
        <p:spPr>
          <a:xfrm>
            <a:off x="10898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63" name="Google Shape;1063;p95"/>
          <p:cNvSpPr>
            <a:spLocks noGrp="1"/>
          </p:cNvSpPr>
          <p:nvPr>
            <p:ph type="pic" idx="13"/>
          </p:nvPr>
        </p:nvSpPr>
        <p:spPr>
          <a:xfrm>
            <a:off x="39092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64" name="Google Shape;1064;p95"/>
          <p:cNvSpPr>
            <a:spLocks noGrp="1"/>
          </p:cNvSpPr>
          <p:nvPr>
            <p:ph type="pic" idx="14"/>
          </p:nvPr>
        </p:nvSpPr>
        <p:spPr>
          <a:xfrm>
            <a:off x="67286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065" name="Google Shape;1065;p95"/>
          <p:cNvSpPr>
            <a:spLocks noGrp="1"/>
          </p:cNvSpPr>
          <p:nvPr>
            <p:ph type="pic" idx="15"/>
          </p:nvPr>
        </p:nvSpPr>
        <p:spPr>
          <a:xfrm>
            <a:off x="95480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1066" name="Google Shape;1066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67" name="Google Shape;1067;p95"/>
          <p:cNvSpPr txBox="1">
            <a:spLocks noGrp="1"/>
          </p:cNvSpPr>
          <p:nvPr>
            <p:ph type="body" idx="16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8" name="Google Shape;1068;p95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069" name="Google Shape;1069;p95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am Grid x12">
  <p:cSld name="Content Team Grid x12">
    <p:spTree>
      <p:nvGrpSpPr>
        <p:cNvPr id="1" name="Shape 3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Google Shape;3088;p259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89" name="Google Shape;3089;p259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090" name="Google Shape;3090;p259"/>
          <p:cNvSpPr txBox="1">
            <a:spLocks noGrp="1"/>
          </p:cNvSpPr>
          <p:nvPr>
            <p:ph type="body" idx="1"/>
          </p:nvPr>
        </p:nvSpPr>
        <p:spPr>
          <a:xfrm>
            <a:off x="10287001" y="5742345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1" name="Google Shape;3091;p259"/>
          <p:cNvSpPr txBox="1">
            <a:spLocks noGrp="1"/>
          </p:cNvSpPr>
          <p:nvPr>
            <p:ph type="body" idx="2"/>
          </p:nvPr>
        </p:nvSpPr>
        <p:spPr>
          <a:xfrm>
            <a:off x="10287000" y="5214805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2" name="Google Shape;3092;p259"/>
          <p:cNvSpPr>
            <a:spLocks noGrp="1"/>
          </p:cNvSpPr>
          <p:nvPr>
            <p:ph type="pic" idx="3"/>
          </p:nvPr>
        </p:nvSpPr>
        <p:spPr>
          <a:xfrm>
            <a:off x="10287000" y="392151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093" name="Google Shape;3093;p259"/>
          <p:cNvSpPr txBox="1">
            <a:spLocks noGrp="1"/>
          </p:cNvSpPr>
          <p:nvPr>
            <p:ph type="body" idx="4"/>
          </p:nvPr>
        </p:nvSpPr>
        <p:spPr>
          <a:xfrm>
            <a:off x="8382001" y="5742345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4" name="Google Shape;3094;p259"/>
          <p:cNvSpPr txBox="1">
            <a:spLocks noGrp="1"/>
          </p:cNvSpPr>
          <p:nvPr>
            <p:ph type="body" idx="5"/>
          </p:nvPr>
        </p:nvSpPr>
        <p:spPr>
          <a:xfrm>
            <a:off x="8382000" y="5214805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5" name="Google Shape;3095;p259"/>
          <p:cNvSpPr>
            <a:spLocks noGrp="1"/>
          </p:cNvSpPr>
          <p:nvPr>
            <p:ph type="pic" idx="6"/>
          </p:nvPr>
        </p:nvSpPr>
        <p:spPr>
          <a:xfrm>
            <a:off x="838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096" name="Google Shape;3096;p259"/>
          <p:cNvSpPr txBox="1">
            <a:spLocks noGrp="1"/>
          </p:cNvSpPr>
          <p:nvPr>
            <p:ph type="body" idx="7"/>
          </p:nvPr>
        </p:nvSpPr>
        <p:spPr>
          <a:xfrm>
            <a:off x="6477001" y="5742345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7" name="Google Shape;3097;p259"/>
          <p:cNvSpPr txBox="1">
            <a:spLocks noGrp="1"/>
          </p:cNvSpPr>
          <p:nvPr>
            <p:ph type="body" idx="8"/>
          </p:nvPr>
        </p:nvSpPr>
        <p:spPr>
          <a:xfrm>
            <a:off x="6477000" y="5214805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98" name="Google Shape;3098;p259"/>
          <p:cNvSpPr>
            <a:spLocks noGrp="1"/>
          </p:cNvSpPr>
          <p:nvPr>
            <p:ph type="pic" idx="9"/>
          </p:nvPr>
        </p:nvSpPr>
        <p:spPr>
          <a:xfrm>
            <a:off x="647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099" name="Google Shape;3099;p259"/>
          <p:cNvSpPr txBox="1">
            <a:spLocks noGrp="1"/>
          </p:cNvSpPr>
          <p:nvPr>
            <p:ph type="body" idx="13"/>
          </p:nvPr>
        </p:nvSpPr>
        <p:spPr>
          <a:xfrm>
            <a:off x="4572001" y="5742345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0" name="Google Shape;3100;p259"/>
          <p:cNvSpPr txBox="1">
            <a:spLocks noGrp="1"/>
          </p:cNvSpPr>
          <p:nvPr>
            <p:ph type="body" idx="14"/>
          </p:nvPr>
        </p:nvSpPr>
        <p:spPr>
          <a:xfrm>
            <a:off x="4572000" y="5214805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1" name="Google Shape;3101;p259"/>
          <p:cNvSpPr>
            <a:spLocks noGrp="1"/>
          </p:cNvSpPr>
          <p:nvPr>
            <p:ph type="pic" idx="15"/>
          </p:nvPr>
        </p:nvSpPr>
        <p:spPr>
          <a:xfrm>
            <a:off x="457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02" name="Google Shape;3102;p259"/>
          <p:cNvSpPr txBox="1">
            <a:spLocks noGrp="1"/>
          </p:cNvSpPr>
          <p:nvPr>
            <p:ph type="body" idx="16"/>
          </p:nvPr>
        </p:nvSpPr>
        <p:spPr>
          <a:xfrm>
            <a:off x="2667001" y="5742345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3" name="Google Shape;3103;p259"/>
          <p:cNvSpPr txBox="1">
            <a:spLocks noGrp="1"/>
          </p:cNvSpPr>
          <p:nvPr>
            <p:ph type="body" idx="17"/>
          </p:nvPr>
        </p:nvSpPr>
        <p:spPr>
          <a:xfrm>
            <a:off x="2667000" y="5214805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4" name="Google Shape;3104;p259"/>
          <p:cNvSpPr>
            <a:spLocks noGrp="1"/>
          </p:cNvSpPr>
          <p:nvPr>
            <p:ph type="pic" idx="18"/>
          </p:nvPr>
        </p:nvSpPr>
        <p:spPr>
          <a:xfrm>
            <a:off x="266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05" name="Google Shape;3105;p259"/>
          <p:cNvSpPr txBox="1">
            <a:spLocks noGrp="1"/>
          </p:cNvSpPr>
          <p:nvPr>
            <p:ph type="body" idx="19"/>
          </p:nvPr>
        </p:nvSpPr>
        <p:spPr>
          <a:xfrm>
            <a:off x="762001" y="5742345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6" name="Google Shape;3106;p259"/>
          <p:cNvSpPr txBox="1">
            <a:spLocks noGrp="1"/>
          </p:cNvSpPr>
          <p:nvPr>
            <p:ph type="body" idx="20"/>
          </p:nvPr>
        </p:nvSpPr>
        <p:spPr>
          <a:xfrm>
            <a:off x="762000" y="5214805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7" name="Google Shape;3107;p259"/>
          <p:cNvSpPr>
            <a:spLocks noGrp="1"/>
          </p:cNvSpPr>
          <p:nvPr>
            <p:ph type="pic" idx="21"/>
          </p:nvPr>
        </p:nvSpPr>
        <p:spPr>
          <a:xfrm>
            <a:off x="76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08" name="Google Shape;3108;p259"/>
          <p:cNvSpPr txBox="1">
            <a:spLocks noGrp="1"/>
          </p:cNvSpPr>
          <p:nvPr>
            <p:ph type="body" idx="22"/>
          </p:nvPr>
        </p:nvSpPr>
        <p:spPr>
          <a:xfrm>
            <a:off x="10287001" y="307363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9" name="Google Shape;3109;p259"/>
          <p:cNvSpPr txBox="1">
            <a:spLocks noGrp="1"/>
          </p:cNvSpPr>
          <p:nvPr>
            <p:ph type="body" idx="23"/>
          </p:nvPr>
        </p:nvSpPr>
        <p:spPr>
          <a:xfrm>
            <a:off x="10287000" y="254609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0" name="Google Shape;3110;p259"/>
          <p:cNvSpPr>
            <a:spLocks noGrp="1"/>
          </p:cNvSpPr>
          <p:nvPr>
            <p:ph type="pic" idx="24"/>
          </p:nvPr>
        </p:nvSpPr>
        <p:spPr>
          <a:xfrm>
            <a:off x="10287000" y="1270385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11" name="Google Shape;3111;p259"/>
          <p:cNvSpPr txBox="1">
            <a:spLocks noGrp="1"/>
          </p:cNvSpPr>
          <p:nvPr>
            <p:ph type="body" idx="25"/>
          </p:nvPr>
        </p:nvSpPr>
        <p:spPr>
          <a:xfrm>
            <a:off x="8382001" y="3091218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2" name="Google Shape;3112;p259"/>
          <p:cNvSpPr txBox="1">
            <a:spLocks noGrp="1"/>
          </p:cNvSpPr>
          <p:nvPr>
            <p:ph type="body" idx="26"/>
          </p:nvPr>
        </p:nvSpPr>
        <p:spPr>
          <a:xfrm>
            <a:off x="8382000" y="2563680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3" name="Google Shape;3113;p259"/>
          <p:cNvSpPr>
            <a:spLocks noGrp="1"/>
          </p:cNvSpPr>
          <p:nvPr>
            <p:ph type="pic" idx="27"/>
          </p:nvPr>
        </p:nvSpPr>
        <p:spPr>
          <a:xfrm>
            <a:off x="8382000" y="128797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14" name="Google Shape;3114;p259"/>
          <p:cNvSpPr txBox="1">
            <a:spLocks noGrp="1"/>
          </p:cNvSpPr>
          <p:nvPr>
            <p:ph type="body" idx="28"/>
          </p:nvPr>
        </p:nvSpPr>
        <p:spPr>
          <a:xfrm>
            <a:off x="6477001" y="3091218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5" name="Google Shape;3115;p259"/>
          <p:cNvSpPr txBox="1">
            <a:spLocks noGrp="1"/>
          </p:cNvSpPr>
          <p:nvPr>
            <p:ph type="body" idx="29"/>
          </p:nvPr>
        </p:nvSpPr>
        <p:spPr>
          <a:xfrm>
            <a:off x="6477000" y="2563680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6" name="Google Shape;3116;p259"/>
          <p:cNvSpPr>
            <a:spLocks noGrp="1"/>
          </p:cNvSpPr>
          <p:nvPr>
            <p:ph type="pic" idx="30"/>
          </p:nvPr>
        </p:nvSpPr>
        <p:spPr>
          <a:xfrm>
            <a:off x="6477000" y="128797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17" name="Google Shape;3117;p259"/>
          <p:cNvSpPr txBox="1">
            <a:spLocks noGrp="1"/>
          </p:cNvSpPr>
          <p:nvPr>
            <p:ph type="body" idx="31"/>
          </p:nvPr>
        </p:nvSpPr>
        <p:spPr>
          <a:xfrm>
            <a:off x="4572001" y="3091218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8" name="Google Shape;3118;p259"/>
          <p:cNvSpPr txBox="1">
            <a:spLocks noGrp="1"/>
          </p:cNvSpPr>
          <p:nvPr>
            <p:ph type="body" idx="32"/>
          </p:nvPr>
        </p:nvSpPr>
        <p:spPr>
          <a:xfrm>
            <a:off x="4572000" y="2563680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9" name="Google Shape;3119;p259"/>
          <p:cNvSpPr>
            <a:spLocks noGrp="1"/>
          </p:cNvSpPr>
          <p:nvPr>
            <p:ph type="pic" idx="33"/>
          </p:nvPr>
        </p:nvSpPr>
        <p:spPr>
          <a:xfrm>
            <a:off x="4572000" y="128797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20" name="Google Shape;3120;p259"/>
          <p:cNvSpPr txBox="1">
            <a:spLocks noGrp="1"/>
          </p:cNvSpPr>
          <p:nvPr>
            <p:ph type="body" idx="34"/>
          </p:nvPr>
        </p:nvSpPr>
        <p:spPr>
          <a:xfrm>
            <a:off x="2667001" y="3091218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1" name="Google Shape;3121;p259"/>
          <p:cNvSpPr txBox="1">
            <a:spLocks noGrp="1"/>
          </p:cNvSpPr>
          <p:nvPr>
            <p:ph type="body" idx="35"/>
          </p:nvPr>
        </p:nvSpPr>
        <p:spPr>
          <a:xfrm>
            <a:off x="2667000" y="2563680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2" name="Google Shape;3122;p259"/>
          <p:cNvSpPr>
            <a:spLocks noGrp="1"/>
          </p:cNvSpPr>
          <p:nvPr>
            <p:ph type="pic" idx="36"/>
          </p:nvPr>
        </p:nvSpPr>
        <p:spPr>
          <a:xfrm>
            <a:off x="2667000" y="128797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23" name="Google Shape;3123;p259"/>
          <p:cNvSpPr txBox="1">
            <a:spLocks noGrp="1"/>
          </p:cNvSpPr>
          <p:nvPr>
            <p:ph type="body" idx="37"/>
          </p:nvPr>
        </p:nvSpPr>
        <p:spPr>
          <a:xfrm>
            <a:off x="762001" y="3091218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4" name="Google Shape;3124;p259"/>
          <p:cNvSpPr txBox="1">
            <a:spLocks noGrp="1"/>
          </p:cNvSpPr>
          <p:nvPr>
            <p:ph type="body" idx="38"/>
          </p:nvPr>
        </p:nvSpPr>
        <p:spPr>
          <a:xfrm>
            <a:off x="762000" y="2563680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5" name="Google Shape;3125;p259"/>
          <p:cNvSpPr>
            <a:spLocks noGrp="1"/>
          </p:cNvSpPr>
          <p:nvPr>
            <p:ph type="pic" idx="39"/>
          </p:nvPr>
        </p:nvSpPr>
        <p:spPr>
          <a:xfrm>
            <a:off x="762000" y="128797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26" name="Google Shape;3126;p259"/>
          <p:cNvSpPr txBox="1">
            <a:spLocks noGrp="1"/>
          </p:cNvSpPr>
          <p:nvPr>
            <p:ph type="title"/>
          </p:nvPr>
        </p:nvSpPr>
        <p:spPr>
          <a:xfrm>
            <a:off x="228601" y="457201"/>
            <a:ext cx="72771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7" name="Google Shape;3127;p259"/>
          <p:cNvSpPr txBox="1">
            <a:spLocks noGrp="1"/>
          </p:cNvSpPr>
          <p:nvPr>
            <p:ph type="body" idx="40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28" name="Google Shape;3128;p2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1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 White">
  <p:cSld name="1_Blank White"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0" name="Google Shape;3130;p260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31" name="Google Shape;3131;p260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132" name="Google Shape;3132;p260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 Black">
  <p:cSld name="1_Blank Black">
    <p:bg>
      <p:bgPr>
        <a:solidFill>
          <a:schemeClr val="dk1"/>
        </a:solidFill>
        <a:effectLst/>
      </p:bgPr>
    </p:bg>
    <p:spTree>
      <p:nvGrpSpPr>
        <p:cNvPr id="1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p261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35" name="Google Shape;3135;p261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136" name="Google Shape;3136;p261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List x4 Light Purple">
  <p:cSld name="Custom Content - List x4 Light Purple">
    <p:bg>
      <p:bgPr>
        <a:solidFill>
          <a:srgbClr val="CECDE9"/>
        </a:solidFill>
        <a:effectLst/>
      </p:bgPr>
    </p:bg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p262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9" name="Google Shape;3139;p262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40" name="Google Shape;3140;p262"/>
          <p:cNvSpPr txBox="1">
            <a:spLocks noGrp="1"/>
          </p:cNvSpPr>
          <p:nvPr>
            <p:ph type="body" idx="1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1" name="Google Shape;3141;p262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142" name="Google Shape;3142;p262"/>
          <p:cNvSpPr/>
          <p:nvPr/>
        </p:nvSpPr>
        <p:spPr>
          <a:xfrm>
            <a:off x="457200" y="2780778"/>
            <a:ext cx="695100" cy="12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43" name="Google Shape;3143;p262"/>
          <p:cNvSpPr/>
          <p:nvPr/>
        </p:nvSpPr>
        <p:spPr>
          <a:xfrm>
            <a:off x="3276601" y="1478071"/>
            <a:ext cx="695100" cy="373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44" name="Google Shape;3144;p262"/>
          <p:cNvSpPr/>
          <p:nvPr/>
        </p:nvSpPr>
        <p:spPr>
          <a:xfrm>
            <a:off x="6096001" y="951979"/>
            <a:ext cx="695100" cy="254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45" name="Google Shape;3145;p262"/>
          <p:cNvSpPr/>
          <p:nvPr/>
        </p:nvSpPr>
        <p:spPr>
          <a:xfrm>
            <a:off x="8915401" y="3429001"/>
            <a:ext cx="695100" cy="198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46" name="Google Shape;3146;p262"/>
          <p:cNvSpPr txBox="1">
            <a:spLocks noGrp="1"/>
          </p:cNvSpPr>
          <p:nvPr>
            <p:ph type="body" idx="2"/>
          </p:nvPr>
        </p:nvSpPr>
        <p:spPr>
          <a:xfrm>
            <a:off x="804797" y="2931090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7" name="Google Shape;3147;p262"/>
          <p:cNvSpPr txBox="1">
            <a:spLocks noGrp="1"/>
          </p:cNvSpPr>
          <p:nvPr>
            <p:ph type="body" idx="3"/>
          </p:nvPr>
        </p:nvSpPr>
        <p:spPr>
          <a:xfrm>
            <a:off x="3624198" y="3751545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8" name="Google Shape;3148;p262"/>
          <p:cNvSpPr txBox="1">
            <a:spLocks noGrp="1"/>
          </p:cNvSpPr>
          <p:nvPr>
            <p:ph type="body" idx="4"/>
          </p:nvPr>
        </p:nvSpPr>
        <p:spPr>
          <a:xfrm>
            <a:off x="6443598" y="2192054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9" name="Google Shape;3149;p262"/>
          <p:cNvSpPr txBox="1">
            <a:spLocks noGrp="1"/>
          </p:cNvSpPr>
          <p:nvPr>
            <p:ph type="body" idx="5"/>
          </p:nvPr>
        </p:nvSpPr>
        <p:spPr>
          <a:xfrm>
            <a:off x="9261386" y="3920645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50" name="Google Shape;3150;p2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Profile x4 Banner">
  <p:cSld name="Custom Content - Profile x4 Banner">
    <p:spTree>
      <p:nvGrpSpPr>
        <p:cNvPr id="1" name="Shape 3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2" name="Google Shape;3152;p263"/>
          <p:cNvSpPr>
            <a:spLocks noGrp="1"/>
          </p:cNvSpPr>
          <p:nvPr>
            <p:ph type="pic" idx="2"/>
          </p:nvPr>
        </p:nvSpPr>
        <p:spPr>
          <a:xfrm>
            <a:off x="228601" y="1371601"/>
            <a:ext cx="2759100" cy="3426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53" name="Google Shape;3153;p263"/>
          <p:cNvSpPr>
            <a:spLocks noGrp="1"/>
          </p:cNvSpPr>
          <p:nvPr>
            <p:ph type="pic" idx="3"/>
          </p:nvPr>
        </p:nvSpPr>
        <p:spPr>
          <a:xfrm>
            <a:off x="3220503" y="2057400"/>
            <a:ext cx="2759100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54" name="Google Shape;3154;p263"/>
          <p:cNvSpPr>
            <a:spLocks noGrp="1"/>
          </p:cNvSpPr>
          <p:nvPr>
            <p:ph type="pic" idx="4"/>
          </p:nvPr>
        </p:nvSpPr>
        <p:spPr>
          <a:xfrm>
            <a:off x="6212407" y="0"/>
            <a:ext cx="2759100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55" name="Google Shape;3155;p263"/>
          <p:cNvSpPr>
            <a:spLocks noGrp="1"/>
          </p:cNvSpPr>
          <p:nvPr>
            <p:ph type="pic" idx="5"/>
          </p:nvPr>
        </p:nvSpPr>
        <p:spPr>
          <a:xfrm>
            <a:off x="9204309" y="1371600"/>
            <a:ext cx="2759100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56" name="Google Shape;3156;p263"/>
          <p:cNvSpPr txBox="1">
            <a:spLocks noGrp="1"/>
          </p:cNvSpPr>
          <p:nvPr>
            <p:ph type="title"/>
          </p:nvPr>
        </p:nvSpPr>
        <p:spPr>
          <a:xfrm>
            <a:off x="228601" y="457200"/>
            <a:ext cx="5750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57" name="Google Shape;3157;p263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58" name="Google Shape;3158;p263"/>
          <p:cNvSpPr txBox="1">
            <a:spLocks noGrp="1"/>
          </p:cNvSpPr>
          <p:nvPr>
            <p:ph type="body" idx="1"/>
          </p:nvPr>
        </p:nvSpPr>
        <p:spPr>
          <a:xfrm>
            <a:off x="228601" y="228601"/>
            <a:ext cx="575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59" name="Google Shape;3159;p263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160" name="Google Shape;3160;p263"/>
          <p:cNvSpPr txBox="1">
            <a:spLocks noGrp="1"/>
          </p:cNvSpPr>
          <p:nvPr>
            <p:ph type="body" idx="6"/>
          </p:nvPr>
        </p:nvSpPr>
        <p:spPr>
          <a:xfrm>
            <a:off x="228601" y="4855402"/>
            <a:ext cx="27591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1" name="Google Shape;3161;p263"/>
          <p:cNvSpPr txBox="1">
            <a:spLocks noGrp="1"/>
          </p:cNvSpPr>
          <p:nvPr>
            <p:ph type="body" idx="7"/>
          </p:nvPr>
        </p:nvSpPr>
        <p:spPr>
          <a:xfrm>
            <a:off x="3382027" y="4855402"/>
            <a:ext cx="24393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2" name="Google Shape;3162;p263"/>
          <p:cNvSpPr txBox="1">
            <a:spLocks noGrp="1"/>
          </p:cNvSpPr>
          <p:nvPr>
            <p:ph type="body" idx="8"/>
          </p:nvPr>
        </p:nvSpPr>
        <p:spPr>
          <a:xfrm>
            <a:off x="6213205" y="4855402"/>
            <a:ext cx="27591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3" name="Google Shape;3163;p263"/>
          <p:cNvSpPr txBox="1">
            <a:spLocks noGrp="1"/>
          </p:cNvSpPr>
          <p:nvPr>
            <p:ph type="body" idx="9"/>
          </p:nvPr>
        </p:nvSpPr>
        <p:spPr>
          <a:xfrm>
            <a:off x="9364235" y="4855402"/>
            <a:ext cx="24393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4" name="Google Shape;3164;p263"/>
          <p:cNvSpPr txBox="1">
            <a:spLocks noGrp="1"/>
          </p:cNvSpPr>
          <p:nvPr>
            <p:ph type="body" idx="13"/>
          </p:nvPr>
        </p:nvSpPr>
        <p:spPr>
          <a:xfrm>
            <a:off x="228601" y="5621836"/>
            <a:ext cx="27591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5" name="Google Shape;3165;p263"/>
          <p:cNvSpPr txBox="1">
            <a:spLocks noGrp="1"/>
          </p:cNvSpPr>
          <p:nvPr>
            <p:ph type="body" idx="14"/>
          </p:nvPr>
        </p:nvSpPr>
        <p:spPr>
          <a:xfrm>
            <a:off x="3382027" y="5621836"/>
            <a:ext cx="24393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6" name="Google Shape;3166;p263"/>
          <p:cNvSpPr txBox="1">
            <a:spLocks noGrp="1"/>
          </p:cNvSpPr>
          <p:nvPr>
            <p:ph type="body" idx="15"/>
          </p:nvPr>
        </p:nvSpPr>
        <p:spPr>
          <a:xfrm>
            <a:off x="6213205" y="5621836"/>
            <a:ext cx="27591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67" name="Google Shape;3167;p263"/>
          <p:cNvSpPr txBox="1">
            <a:spLocks noGrp="1"/>
          </p:cNvSpPr>
          <p:nvPr>
            <p:ph type="body" idx="16"/>
          </p:nvPr>
        </p:nvSpPr>
        <p:spPr>
          <a:xfrm>
            <a:off x="9364235" y="5621836"/>
            <a:ext cx="24393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168" name="Google Shape;3168;p2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List x4 Image Circles">
  <p:cSld name="Custom Content - List x4 Image Circles">
    <p:bg>
      <p:bgPr>
        <a:solidFill>
          <a:schemeClr val="lt1"/>
        </a:solidFill>
        <a:effectLst/>
      </p:bgPr>
    </p:bg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0" name="Google Shape;3170;p264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1" name="Google Shape;3171;p264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72" name="Google Shape;3172;p264"/>
          <p:cNvSpPr txBox="1">
            <a:spLocks noGrp="1"/>
          </p:cNvSpPr>
          <p:nvPr>
            <p:ph type="body" idx="1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3" name="Google Shape;3173;p264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174" name="Google Shape;3174;p264"/>
          <p:cNvSpPr txBox="1">
            <a:spLocks noGrp="1"/>
          </p:cNvSpPr>
          <p:nvPr>
            <p:ph type="body" idx="2"/>
          </p:nvPr>
        </p:nvSpPr>
        <p:spPr>
          <a:xfrm>
            <a:off x="708660" y="3989148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5" name="Google Shape;3175;p264"/>
          <p:cNvSpPr txBox="1">
            <a:spLocks noGrp="1"/>
          </p:cNvSpPr>
          <p:nvPr>
            <p:ph type="body" idx="3"/>
          </p:nvPr>
        </p:nvSpPr>
        <p:spPr>
          <a:xfrm>
            <a:off x="7086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6" name="Google Shape;3176;p264"/>
          <p:cNvSpPr txBox="1">
            <a:spLocks noGrp="1"/>
          </p:cNvSpPr>
          <p:nvPr>
            <p:ph type="body" idx="4"/>
          </p:nvPr>
        </p:nvSpPr>
        <p:spPr>
          <a:xfrm>
            <a:off x="3528060" y="3989148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7" name="Google Shape;3177;p264"/>
          <p:cNvSpPr txBox="1">
            <a:spLocks noGrp="1"/>
          </p:cNvSpPr>
          <p:nvPr>
            <p:ph type="body" idx="5"/>
          </p:nvPr>
        </p:nvSpPr>
        <p:spPr>
          <a:xfrm>
            <a:off x="35280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8" name="Google Shape;3178;p264"/>
          <p:cNvSpPr txBox="1">
            <a:spLocks noGrp="1"/>
          </p:cNvSpPr>
          <p:nvPr>
            <p:ph type="body" idx="6"/>
          </p:nvPr>
        </p:nvSpPr>
        <p:spPr>
          <a:xfrm>
            <a:off x="6347460" y="3989148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9" name="Google Shape;3179;p264"/>
          <p:cNvSpPr txBox="1">
            <a:spLocks noGrp="1"/>
          </p:cNvSpPr>
          <p:nvPr>
            <p:ph type="body" idx="7"/>
          </p:nvPr>
        </p:nvSpPr>
        <p:spPr>
          <a:xfrm>
            <a:off x="63474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0" name="Google Shape;3180;p264"/>
          <p:cNvSpPr txBox="1">
            <a:spLocks noGrp="1"/>
          </p:cNvSpPr>
          <p:nvPr>
            <p:ph type="body" idx="8"/>
          </p:nvPr>
        </p:nvSpPr>
        <p:spPr>
          <a:xfrm>
            <a:off x="9166860" y="3989148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1" name="Google Shape;3181;p264"/>
          <p:cNvSpPr txBox="1">
            <a:spLocks noGrp="1"/>
          </p:cNvSpPr>
          <p:nvPr>
            <p:ph type="body" idx="9"/>
          </p:nvPr>
        </p:nvSpPr>
        <p:spPr>
          <a:xfrm>
            <a:off x="91668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82" name="Google Shape;3182;p264"/>
          <p:cNvSpPr>
            <a:spLocks noGrp="1"/>
          </p:cNvSpPr>
          <p:nvPr>
            <p:ph type="pic" idx="13"/>
          </p:nvPr>
        </p:nvSpPr>
        <p:spPr>
          <a:xfrm>
            <a:off x="1089819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83" name="Google Shape;3183;p264"/>
          <p:cNvSpPr>
            <a:spLocks noGrp="1"/>
          </p:cNvSpPr>
          <p:nvPr>
            <p:ph type="pic" idx="14"/>
          </p:nvPr>
        </p:nvSpPr>
        <p:spPr>
          <a:xfrm>
            <a:off x="3909219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84" name="Google Shape;3184;p264"/>
          <p:cNvSpPr>
            <a:spLocks noGrp="1"/>
          </p:cNvSpPr>
          <p:nvPr>
            <p:ph type="pic" idx="15"/>
          </p:nvPr>
        </p:nvSpPr>
        <p:spPr>
          <a:xfrm>
            <a:off x="6728619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85" name="Google Shape;3185;p264"/>
          <p:cNvSpPr>
            <a:spLocks noGrp="1"/>
          </p:cNvSpPr>
          <p:nvPr>
            <p:ph type="pic" idx="16"/>
          </p:nvPr>
        </p:nvSpPr>
        <p:spPr>
          <a:xfrm>
            <a:off x="9548019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86" name="Google Shape;3186;p264"/>
          <p:cNvSpPr/>
          <p:nvPr/>
        </p:nvSpPr>
        <p:spPr>
          <a:xfrm>
            <a:off x="1827925" y="1606776"/>
            <a:ext cx="77838" cy="345408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87" name="Google Shape;3187;p264"/>
          <p:cNvSpPr/>
          <p:nvPr/>
        </p:nvSpPr>
        <p:spPr>
          <a:xfrm>
            <a:off x="4647325" y="1649530"/>
            <a:ext cx="77838" cy="302688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88" name="Google Shape;3188;p264"/>
          <p:cNvSpPr/>
          <p:nvPr/>
        </p:nvSpPr>
        <p:spPr>
          <a:xfrm>
            <a:off x="7466725" y="1293989"/>
            <a:ext cx="77838" cy="657955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89" name="Google Shape;3189;p264"/>
          <p:cNvSpPr/>
          <p:nvPr/>
        </p:nvSpPr>
        <p:spPr>
          <a:xfrm>
            <a:off x="10286125" y="1429189"/>
            <a:ext cx="77838" cy="52285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190" name="Google Shape;3190;p2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Data Grid 1">
  <p:cSld name="Custom Content - Data Grid 1">
    <p:bg>
      <p:bgPr>
        <a:solidFill>
          <a:srgbClr val="11075F"/>
        </a:solidFill>
        <a:effectLst/>
      </p:bgPr>
    </p:bg>
    <p:spTree>
      <p:nvGrpSpPr>
        <p:cNvPr id="1" name="Shape 3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2" name="Google Shape;3192;p265"/>
          <p:cNvSpPr/>
          <p:nvPr/>
        </p:nvSpPr>
        <p:spPr>
          <a:xfrm>
            <a:off x="6096001" y="2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93" name="Google Shape;3193;p265"/>
          <p:cNvSpPr/>
          <p:nvPr/>
        </p:nvSpPr>
        <p:spPr>
          <a:xfrm>
            <a:off x="6096001" y="3429002"/>
            <a:ext cx="3048000" cy="3429000"/>
          </a:xfrm>
          <a:prstGeom prst="rect">
            <a:avLst/>
          </a:prstGeom>
          <a:gradFill>
            <a:gsLst>
              <a:gs pos="0">
                <a:schemeClr val="accent3"/>
              </a:gs>
              <a:gs pos="19000">
                <a:schemeClr val="accent3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94" name="Google Shape;3194;p265"/>
          <p:cNvSpPr/>
          <p:nvPr/>
        </p:nvSpPr>
        <p:spPr>
          <a:xfrm>
            <a:off x="9144001" y="3429002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95" name="Google Shape;3195;p265"/>
          <p:cNvSpPr/>
          <p:nvPr/>
        </p:nvSpPr>
        <p:spPr>
          <a:xfrm>
            <a:off x="9144001" y="2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196" name="Google Shape;3196;p265"/>
          <p:cNvSpPr>
            <a:spLocks noGrp="1"/>
          </p:cNvSpPr>
          <p:nvPr>
            <p:ph type="pic" idx="2"/>
          </p:nvPr>
        </p:nvSpPr>
        <p:spPr>
          <a:xfrm>
            <a:off x="9143997" y="2"/>
            <a:ext cx="304800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3197" name="Google Shape;3197;p265"/>
          <p:cNvSpPr txBox="1">
            <a:spLocks noGrp="1"/>
          </p:cNvSpPr>
          <p:nvPr>
            <p:ph type="body" idx="1"/>
          </p:nvPr>
        </p:nvSpPr>
        <p:spPr>
          <a:xfrm>
            <a:off x="457200" y="2971798"/>
            <a:ext cx="5181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8" name="Google Shape;3198;p265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99" name="Google Shape;3199;p265"/>
          <p:cNvSpPr txBox="1">
            <a:spLocks noGrp="1"/>
          </p:cNvSpPr>
          <p:nvPr>
            <p:ph type="body" idx="3"/>
          </p:nvPr>
        </p:nvSpPr>
        <p:spPr>
          <a:xfrm>
            <a:off x="228600" y="228601"/>
            <a:ext cx="5410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0" name="Google Shape;3200;p265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201" name="Google Shape;3201;p265"/>
          <p:cNvSpPr txBox="1">
            <a:spLocks noGrp="1"/>
          </p:cNvSpPr>
          <p:nvPr>
            <p:ph type="title"/>
          </p:nvPr>
        </p:nvSpPr>
        <p:spPr>
          <a:xfrm>
            <a:off x="457200" y="1600197"/>
            <a:ext cx="518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anrope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2" name="Google Shape;3202;p265"/>
          <p:cNvSpPr txBox="1">
            <a:spLocks noGrp="1"/>
          </p:cNvSpPr>
          <p:nvPr>
            <p:ph type="body" idx="4"/>
          </p:nvPr>
        </p:nvSpPr>
        <p:spPr>
          <a:xfrm>
            <a:off x="6461760" y="1072397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3" name="Google Shape;3203;p265"/>
          <p:cNvSpPr txBox="1">
            <a:spLocks noGrp="1"/>
          </p:cNvSpPr>
          <p:nvPr>
            <p:ph type="body" idx="5"/>
          </p:nvPr>
        </p:nvSpPr>
        <p:spPr>
          <a:xfrm>
            <a:off x="6461760" y="1751423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4" name="Google Shape;3204;p265"/>
          <p:cNvSpPr txBox="1">
            <a:spLocks noGrp="1"/>
          </p:cNvSpPr>
          <p:nvPr>
            <p:ph type="body" idx="6"/>
          </p:nvPr>
        </p:nvSpPr>
        <p:spPr>
          <a:xfrm>
            <a:off x="6461760" y="2436906"/>
            <a:ext cx="2316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5" name="Google Shape;3205;p265"/>
          <p:cNvSpPr txBox="1">
            <a:spLocks noGrp="1"/>
          </p:cNvSpPr>
          <p:nvPr>
            <p:ph type="body" idx="7"/>
          </p:nvPr>
        </p:nvSpPr>
        <p:spPr>
          <a:xfrm>
            <a:off x="6461760" y="4229097"/>
            <a:ext cx="231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075F"/>
              </a:buClr>
              <a:buSzPts val="2000"/>
              <a:buNone/>
              <a:defRPr b="1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6" name="Google Shape;3206;p265"/>
          <p:cNvSpPr txBox="1">
            <a:spLocks noGrp="1"/>
          </p:cNvSpPr>
          <p:nvPr>
            <p:ph type="body" idx="8"/>
          </p:nvPr>
        </p:nvSpPr>
        <p:spPr>
          <a:xfrm>
            <a:off x="9509759" y="4475995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7" name="Google Shape;3207;p265"/>
          <p:cNvSpPr txBox="1">
            <a:spLocks noGrp="1"/>
          </p:cNvSpPr>
          <p:nvPr>
            <p:ph type="body" idx="9"/>
          </p:nvPr>
        </p:nvSpPr>
        <p:spPr>
          <a:xfrm>
            <a:off x="9509759" y="515502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08" name="Google Shape;3208;p265"/>
          <p:cNvSpPr txBox="1">
            <a:spLocks noGrp="1"/>
          </p:cNvSpPr>
          <p:nvPr>
            <p:ph type="body" idx="13"/>
          </p:nvPr>
        </p:nvSpPr>
        <p:spPr>
          <a:xfrm>
            <a:off x="9509759" y="5840503"/>
            <a:ext cx="2316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209" name="Google Shape;3209;p2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IDE ONLY - Colors">
  <p:cSld name="GUIDE ONLY - Colors">
    <p:spTree>
      <p:nvGrpSpPr>
        <p:cNvPr id="1" name="Shape 3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1" name="Google Shape;3211;p266"/>
          <p:cNvSpPr txBox="1">
            <a:spLocks noGrp="1"/>
          </p:cNvSpPr>
          <p:nvPr>
            <p:ph type="dt" idx="10"/>
          </p:nvPr>
        </p:nvSpPr>
        <p:spPr>
          <a:xfrm>
            <a:off x="10325101" y="228601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2" name="Google Shape;3212;p266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213" name="Google Shape;3213;p266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14" name="Google Shape;3214;p266"/>
          <p:cNvSpPr txBox="1"/>
          <p:nvPr/>
        </p:nvSpPr>
        <p:spPr>
          <a:xfrm>
            <a:off x="228600" y="228601"/>
            <a:ext cx="495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GUIDE: COLORS</a:t>
            </a:r>
            <a:endParaRPr/>
          </a:p>
        </p:txBody>
      </p:sp>
      <p:sp>
        <p:nvSpPr>
          <p:cNvPr id="3215" name="Google Shape;3215;p266"/>
          <p:cNvSpPr/>
          <p:nvPr/>
        </p:nvSpPr>
        <p:spPr>
          <a:xfrm>
            <a:off x="3281796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16" name="Google Shape;3216;p266"/>
          <p:cNvSpPr/>
          <p:nvPr/>
        </p:nvSpPr>
        <p:spPr>
          <a:xfrm>
            <a:off x="1866901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3217" name="Google Shape;3217;p266"/>
          <p:cNvGrpSpPr/>
          <p:nvPr/>
        </p:nvGrpSpPr>
        <p:grpSpPr>
          <a:xfrm>
            <a:off x="2198554" y="2734452"/>
            <a:ext cx="243962" cy="243962"/>
            <a:chOff x="2435663" y="2199868"/>
            <a:chExt cx="418459" cy="418459"/>
          </a:xfrm>
        </p:grpSpPr>
        <p:sp>
          <p:nvSpPr>
            <p:cNvPr id="3218" name="Google Shape;3218;p266"/>
            <p:cNvSpPr/>
            <p:nvPr/>
          </p:nvSpPr>
          <p:spPr>
            <a:xfrm>
              <a:off x="2444203" y="2208408"/>
              <a:ext cx="401379" cy="401379"/>
            </a:xfrm>
            <a:custGeom>
              <a:avLst/>
              <a:gdLst/>
              <a:ahLst/>
              <a:cxnLst/>
              <a:rect l="l" t="t" r="r" b="b"/>
              <a:pathLst>
                <a:path w="401379" h="401379" extrusionOk="0">
                  <a:moveTo>
                    <a:pt x="0" y="0"/>
                  </a:moveTo>
                  <a:lnTo>
                    <a:pt x="401379" y="0"/>
                  </a:lnTo>
                  <a:lnTo>
                    <a:pt x="401379" y="401379"/>
                  </a:lnTo>
                  <a:lnTo>
                    <a:pt x="0" y="401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3219" name="Google Shape;3219;p266"/>
            <p:cNvSpPr/>
            <p:nvPr/>
          </p:nvSpPr>
          <p:spPr>
            <a:xfrm>
              <a:off x="2435663" y="2199868"/>
              <a:ext cx="418459" cy="418459"/>
            </a:xfrm>
            <a:custGeom>
              <a:avLst/>
              <a:gdLst/>
              <a:ahLst/>
              <a:cxnLst/>
              <a:rect l="l" t="t" r="r" b="b"/>
              <a:pathLst>
                <a:path w="418459" h="418459" extrusionOk="0">
                  <a:moveTo>
                    <a:pt x="401379" y="17080"/>
                  </a:moveTo>
                  <a:lnTo>
                    <a:pt x="401379" y="401379"/>
                  </a:lnTo>
                  <a:lnTo>
                    <a:pt x="17080" y="401379"/>
                  </a:lnTo>
                  <a:lnTo>
                    <a:pt x="17080" y="17080"/>
                  </a:lnTo>
                  <a:lnTo>
                    <a:pt x="401379" y="17080"/>
                  </a:lnTo>
                  <a:moveTo>
                    <a:pt x="418459" y="0"/>
                  </a:moveTo>
                  <a:lnTo>
                    <a:pt x="0" y="0"/>
                  </a:lnTo>
                  <a:lnTo>
                    <a:pt x="0" y="418459"/>
                  </a:lnTo>
                  <a:lnTo>
                    <a:pt x="418459" y="418459"/>
                  </a:lnTo>
                  <a:lnTo>
                    <a:pt x="418459" y="0"/>
                  </a:lnTo>
                  <a:lnTo>
                    <a:pt x="418459" y="0"/>
                  </a:lnTo>
                  <a:close/>
                </a:path>
              </a:pathLst>
            </a:custGeom>
            <a:solidFill>
              <a:srgbClr val="A2A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sp>
        <p:nvSpPr>
          <p:cNvPr id="3220" name="Google Shape;3220;p266"/>
          <p:cNvSpPr/>
          <p:nvPr/>
        </p:nvSpPr>
        <p:spPr>
          <a:xfrm>
            <a:off x="2531035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21" name="Google Shape;3221;p266"/>
          <p:cNvSpPr/>
          <p:nvPr/>
        </p:nvSpPr>
        <p:spPr>
          <a:xfrm>
            <a:off x="2862604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22" name="Google Shape;3222;p266"/>
          <p:cNvSpPr/>
          <p:nvPr/>
        </p:nvSpPr>
        <p:spPr>
          <a:xfrm>
            <a:off x="3612369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23" name="Google Shape;3223;p266"/>
          <p:cNvSpPr/>
          <p:nvPr/>
        </p:nvSpPr>
        <p:spPr>
          <a:xfrm>
            <a:off x="3943937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24" name="Google Shape;3224;p266"/>
          <p:cNvSpPr/>
          <p:nvPr/>
        </p:nvSpPr>
        <p:spPr>
          <a:xfrm>
            <a:off x="4275508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25" name="Google Shape;3225;p266"/>
          <p:cNvSpPr/>
          <p:nvPr/>
        </p:nvSpPr>
        <p:spPr>
          <a:xfrm>
            <a:off x="4607077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60" y="0"/>
                </a:lnTo>
                <a:lnTo>
                  <a:pt x="418460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26" name="Google Shape;3226;p266"/>
          <p:cNvSpPr/>
          <p:nvPr/>
        </p:nvSpPr>
        <p:spPr>
          <a:xfrm>
            <a:off x="4937649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27" name="Google Shape;3227;p266"/>
          <p:cNvSpPr/>
          <p:nvPr/>
        </p:nvSpPr>
        <p:spPr>
          <a:xfrm>
            <a:off x="3194174" y="2678615"/>
            <a:ext cx="9949" cy="355182"/>
          </a:xfrm>
          <a:custGeom>
            <a:avLst/>
            <a:gdLst/>
            <a:ahLst/>
            <a:cxnLst/>
            <a:rect l="l" t="t" r="r" b="b"/>
            <a:pathLst>
              <a:path w="17079" h="609755" extrusionOk="0">
                <a:moveTo>
                  <a:pt x="0" y="0"/>
                </a:moveTo>
                <a:lnTo>
                  <a:pt x="0" y="609755"/>
                </a:lnTo>
              </a:path>
            </a:pathLst>
          </a:custGeom>
          <a:noFill/>
          <a:ln w="17075" cap="flat" cmpd="sng">
            <a:solidFill>
              <a:srgbClr val="80808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28" name="Google Shape;3228;p266"/>
          <p:cNvSpPr txBox="1"/>
          <p:nvPr/>
        </p:nvSpPr>
        <p:spPr>
          <a:xfrm>
            <a:off x="1866902" y="2327836"/>
            <a:ext cx="42291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PowerPoint Setting</a:t>
            </a:r>
            <a:endParaRPr/>
          </a:p>
        </p:txBody>
      </p:sp>
      <p:sp>
        <p:nvSpPr>
          <p:cNvPr id="3229" name="Google Shape;3229;p266"/>
          <p:cNvSpPr txBox="1"/>
          <p:nvPr/>
        </p:nvSpPr>
        <p:spPr>
          <a:xfrm>
            <a:off x="1866902" y="3649860"/>
            <a:ext cx="42291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Full Suite (Refer to Brand Guidelines)</a:t>
            </a:r>
            <a:endParaRPr/>
          </a:p>
        </p:txBody>
      </p:sp>
      <p:grpSp>
        <p:nvGrpSpPr>
          <p:cNvPr id="3230" name="Google Shape;3230;p266"/>
          <p:cNvGrpSpPr/>
          <p:nvPr/>
        </p:nvGrpSpPr>
        <p:grpSpPr>
          <a:xfrm>
            <a:off x="1866900" y="4053579"/>
            <a:ext cx="8458271" cy="437787"/>
            <a:chOff x="0" y="6989909"/>
            <a:chExt cx="7471971" cy="193617"/>
          </a:xfrm>
        </p:grpSpPr>
        <p:grpSp>
          <p:nvGrpSpPr>
            <p:cNvPr id="3231" name="Google Shape;3231;p266"/>
            <p:cNvGrpSpPr/>
            <p:nvPr/>
          </p:nvGrpSpPr>
          <p:grpSpPr>
            <a:xfrm>
              <a:off x="0" y="6989909"/>
              <a:ext cx="683896" cy="193617"/>
              <a:chOff x="453167" y="4442908"/>
              <a:chExt cx="683896" cy="319500"/>
            </a:xfrm>
          </p:grpSpPr>
          <p:sp>
            <p:nvSpPr>
              <p:cNvPr id="3232" name="Google Shape;3232;p26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FE5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33" name="Google Shape;3233;p26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FE73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34" name="Google Shape;3234;p26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FFB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3235" name="Google Shape;3235;p266"/>
            <p:cNvGrpSpPr/>
            <p:nvPr/>
          </p:nvGrpSpPr>
          <p:grpSpPr>
            <a:xfrm>
              <a:off x="754231" y="6989909"/>
              <a:ext cx="683896" cy="193617"/>
              <a:chOff x="453167" y="4442908"/>
              <a:chExt cx="683896" cy="319500"/>
            </a:xfrm>
          </p:grpSpPr>
          <p:sp>
            <p:nvSpPr>
              <p:cNvPr id="3236" name="Google Shape;3236;p26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7A3B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37" name="Google Shape;3237;p26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9466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38" name="Google Shape;3238;p26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4C0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3239" name="Google Shape;3239;p266"/>
            <p:cNvGrpSpPr/>
            <p:nvPr/>
          </p:nvGrpSpPr>
          <p:grpSpPr>
            <a:xfrm>
              <a:off x="1508462" y="6989909"/>
              <a:ext cx="683896" cy="193617"/>
              <a:chOff x="453167" y="4442908"/>
              <a:chExt cx="683896" cy="319500"/>
            </a:xfrm>
          </p:grpSpPr>
          <p:sp>
            <p:nvSpPr>
              <p:cNvPr id="3240" name="Google Shape;3240;p26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41" name="Google Shape;3241;p26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42" name="Google Shape;3242;p26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CDCDC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3243" name="Google Shape;3243;p266"/>
            <p:cNvGrpSpPr/>
            <p:nvPr/>
          </p:nvGrpSpPr>
          <p:grpSpPr>
            <a:xfrm>
              <a:off x="2262693" y="6989909"/>
              <a:ext cx="683896" cy="193617"/>
              <a:chOff x="453167" y="4442908"/>
              <a:chExt cx="683896" cy="319500"/>
            </a:xfrm>
          </p:grpSpPr>
          <p:sp>
            <p:nvSpPr>
              <p:cNvPr id="3244" name="Google Shape;3244;p26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C5C4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45" name="Google Shape;3245;p26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DFDE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46" name="Google Shape;3246;p26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3247" name="Google Shape;3247;p266"/>
            <p:cNvGrpSpPr/>
            <p:nvPr/>
          </p:nvGrpSpPr>
          <p:grpSpPr>
            <a:xfrm>
              <a:off x="3016924" y="6989909"/>
              <a:ext cx="683896" cy="193617"/>
              <a:chOff x="453167" y="4442908"/>
              <a:chExt cx="683896" cy="319500"/>
            </a:xfrm>
          </p:grpSpPr>
          <p:sp>
            <p:nvSpPr>
              <p:cNvPr id="3248" name="Google Shape;3248;p26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024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49" name="Google Shape;3249;p26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0785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50" name="Google Shape;3250;p26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2EC5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3251" name="Google Shape;3251;p266"/>
            <p:cNvGrpSpPr/>
            <p:nvPr/>
          </p:nvGrpSpPr>
          <p:grpSpPr>
            <a:xfrm>
              <a:off x="3771155" y="6989909"/>
              <a:ext cx="683896" cy="193617"/>
              <a:chOff x="453167" y="4442908"/>
              <a:chExt cx="683896" cy="319500"/>
            </a:xfrm>
          </p:grpSpPr>
          <p:sp>
            <p:nvSpPr>
              <p:cNvPr id="3252" name="Google Shape;3252;p26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1F27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53" name="Google Shape;3253;p26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363FB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54" name="Google Shape;3254;p26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6879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3255" name="Google Shape;3255;p266"/>
            <p:cNvGrpSpPr/>
            <p:nvPr/>
          </p:nvGrpSpPr>
          <p:grpSpPr>
            <a:xfrm>
              <a:off x="4525386" y="6989909"/>
              <a:ext cx="683896" cy="193617"/>
              <a:chOff x="453167" y="4442908"/>
              <a:chExt cx="683896" cy="319500"/>
            </a:xfrm>
          </p:grpSpPr>
          <p:sp>
            <p:nvSpPr>
              <p:cNvPr id="3256" name="Google Shape;3256;p26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1107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57" name="Google Shape;3257;p26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0F0F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58" name="Google Shape;3258;p26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3333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3259" name="Google Shape;3259;p266"/>
            <p:cNvGrpSpPr/>
            <p:nvPr/>
          </p:nvGrpSpPr>
          <p:grpSpPr>
            <a:xfrm>
              <a:off x="5279617" y="6989909"/>
              <a:ext cx="683896" cy="193617"/>
              <a:chOff x="453167" y="4442908"/>
              <a:chExt cx="683896" cy="319500"/>
            </a:xfrm>
          </p:grpSpPr>
          <p:sp>
            <p:nvSpPr>
              <p:cNvPr id="3260" name="Google Shape;3260;p26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70E2D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61" name="Google Shape;3261;p26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93E6E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62" name="Google Shape;3262;p26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FF7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3263" name="Google Shape;3263;p266"/>
            <p:cNvGrpSpPr/>
            <p:nvPr/>
          </p:nvGrpSpPr>
          <p:grpSpPr>
            <a:xfrm>
              <a:off x="6033848" y="6989909"/>
              <a:ext cx="683896" cy="193617"/>
              <a:chOff x="453167" y="4442908"/>
              <a:chExt cx="683896" cy="319500"/>
            </a:xfrm>
          </p:grpSpPr>
          <p:sp>
            <p:nvSpPr>
              <p:cNvPr id="3264" name="Google Shape;3264;p26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CDB3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65" name="Google Shape;3265;p26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DFC7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66" name="Google Shape;3266;p26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F9EA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3267" name="Google Shape;3267;p266"/>
            <p:cNvGrpSpPr/>
            <p:nvPr/>
          </p:nvGrpSpPr>
          <p:grpSpPr>
            <a:xfrm>
              <a:off x="6788075" y="6989909"/>
              <a:ext cx="683896" cy="193617"/>
              <a:chOff x="453167" y="4442908"/>
              <a:chExt cx="683896" cy="319500"/>
            </a:xfrm>
          </p:grpSpPr>
          <p:sp>
            <p:nvSpPr>
              <p:cNvPr id="3268" name="Google Shape;3268;p26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9E9E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69" name="Google Shape;3269;p26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B3B0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3270" name="Google Shape;3270;p26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2D1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with 3 Images Right">
  <p:cSld name="Co-Brand Content with 3 Images Right">
    <p:bg>
      <p:bgPr>
        <a:solidFill>
          <a:schemeClr val="dk2"/>
        </a:solidFill>
        <a:effectLst/>
      </p:bgPr>
    </p:bg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96"/>
          <p:cNvSpPr/>
          <p:nvPr/>
        </p:nvSpPr>
        <p:spPr>
          <a:xfrm>
            <a:off x="0" y="0"/>
            <a:ext cx="56388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072" name="Google Shape;1072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96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495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4" name="Google Shape;1074;p96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4724400" cy="3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96"/>
          <p:cNvSpPr txBox="1">
            <a:spLocks noGrp="1"/>
          </p:cNvSpPr>
          <p:nvPr>
            <p:ph type="body" idx="2"/>
          </p:nvPr>
        </p:nvSpPr>
        <p:spPr>
          <a:xfrm>
            <a:off x="457201" y="5097780"/>
            <a:ext cx="47244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6" name="Google Shape;1076;p96"/>
          <p:cNvSpPr>
            <a:spLocks noGrp="1"/>
          </p:cNvSpPr>
          <p:nvPr>
            <p:ph type="pic" idx="3"/>
          </p:nvPr>
        </p:nvSpPr>
        <p:spPr>
          <a:xfrm>
            <a:off x="6095998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077" name="Google Shape;1077;p96"/>
          <p:cNvSpPr>
            <a:spLocks noGrp="1"/>
          </p:cNvSpPr>
          <p:nvPr>
            <p:ph type="pic" idx="4"/>
          </p:nvPr>
        </p:nvSpPr>
        <p:spPr>
          <a:xfrm>
            <a:off x="8051798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078" name="Google Shape;1078;p96"/>
          <p:cNvSpPr>
            <a:spLocks noGrp="1"/>
          </p:cNvSpPr>
          <p:nvPr>
            <p:ph type="pic" idx="5"/>
          </p:nvPr>
        </p:nvSpPr>
        <p:spPr>
          <a:xfrm>
            <a:off x="10007598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079" name="Google Shape;1079;p96"/>
          <p:cNvSpPr txBox="1">
            <a:spLocks noGrp="1"/>
          </p:cNvSpPr>
          <p:nvPr>
            <p:ph type="body" idx="6"/>
          </p:nvPr>
        </p:nvSpPr>
        <p:spPr>
          <a:xfrm>
            <a:off x="6095998" y="5097780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0" name="Google Shape;1080;p96"/>
          <p:cNvSpPr txBox="1">
            <a:spLocks noGrp="1"/>
          </p:cNvSpPr>
          <p:nvPr>
            <p:ph type="body" idx="7"/>
          </p:nvPr>
        </p:nvSpPr>
        <p:spPr>
          <a:xfrm>
            <a:off x="8051798" y="5097780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1" name="Google Shape;1081;p96"/>
          <p:cNvSpPr txBox="1">
            <a:spLocks noGrp="1"/>
          </p:cNvSpPr>
          <p:nvPr>
            <p:ph type="body" idx="8"/>
          </p:nvPr>
        </p:nvSpPr>
        <p:spPr>
          <a:xfrm>
            <a:off x="10007598" y="5097780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2" name="Google Shape;1082;p96"/>
          <p:cNvSpPr txBox="1"/>
          <p:nvPr/>
        </p:nvSpPr>
        <p:spPr>
          <a:xfrm>
            <a:off x="0" y="-342900"/>
            <a:ext cx="8915400" cy="2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one of the client brand color: </a:t>
            </a:r>
            <a:r>
              <a:rPr lang="en-US" sz="1000" b="1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Solid fill</a:t>
            </a:r>
            <a:endParaRPr/>
          </a:p>
        </p:txBody>
      </p:sp>
      <p:sp>
        <p:nvSpPr>
          <p:cNvPr id="1083" name="Google Shape;1083;p96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084" name="Google Shape;1084;p96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ack">
  <p:cSld name="Blank Black">
    <p:bg>
      <p:bgPr>
        <a:solidFill>
          <a:schemeClr val="dk1"/>
        </a:solidFill>
        <a:effectLst/>
      </p:bgPr>
    </p:bg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98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0" name="Google Shape;1090;p98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2A">
  <p:cSld name="Divider Set 2A">
    <p:bg>
      <p:bgPr>
        <a:solidFill>
          <a:srgbClr val="11075F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3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/>
          <p:nvPr/>
        </p:nvSpPr>
        <p:spPr>
          <a:xfrm>
            <a:off x="1272" y="0"/>
            <a:ext cx="12189459" cy="6858000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rgbClr val="1107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0" name="Google Shape;30;p3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457201" y="2744007"/>
            <a:ext cx="51815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ctrTitle"/>
          </p:nvPr>
        </p:nvSpPr>
        <p:spPr>
          <a:xfrm>
            <a:off x="457202" y="3201206"/>
            <a:ext cx="5181599" cy="214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2"/>
          </p:nvPr>
        </p:nvSpPr>
        <p:spPr>
          <a:xfrm>
            <a:off x="457201" y="5345084"/>
            <a:ext cx="5181599" cy="82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4" name="Google Shape;34;p3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5" name="Google Shape;35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8"/>
            <a:ext cx="951323" cy="74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Motion Logo">
  <p:cSld name="Intro Motion Logo">
    <p:bg>
      <p:bgPr>
        <a:solidFill>
          <a:schemeClr val="dk1"/>
        </a:solidFill>
        <a:effectLst/>
      </p:bgPr>
    </p:bg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2" name="Google Shape;1092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3" name="Google Shape;1093;p99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8884" y="2526791"/>
            <a:ext cx="2554229" cy="1804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Motion Soundbar">
  <p:cSld name="Intro Motion Soundbar">
    <p:bg>
      <p:bgPr>
        <a:solidFill>
          <a:schemeClr val="dk1"/>
        </a:solidFill>
        <a:effectLst/>
      </p:bgPr>
    </p:bg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" name="Google Shape;1095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6" name="Google Shape;1096;p100"/>
          <p:cNvGrpSpPr/>
          <p:nvPr/>
        </p:nvGrpSpPr>
        <p:grpSpPr>
          <a:xfrm>
            <a:off x="5578229" y="2911224"/>
            <a:ext cx="1064310" cy="1035545"/>
            <a:chOff x="5578227" y="2911227"/>
            <a:chExt cx="1064310" cy="1035545"/>
          </a:xfrm>
        </p:grpSpPr>
        <p:sp>
          <p:nvSpPr>
            <p:cNvPr id="1097" name="Google Shape;1097;p100"/>
            <p:cNvSpPr/>
            <p:nvPr/>
          </p:nvSpPr>
          <p:spPr>
            <a:xfrm>
              <a:off x="5578227" y="3311062"/>
              <a:ext cx="28765" cy="440107"/>
            </a:xfrm>
            <a:custGeom>
              <a:avLst/>
              <a:gdLst/>
              <a:ahLst/>
              <a:cxnLst/>
              <a:rect l="l" t="t" r="r" b="b"/>
              <a:pathLst>
                <a:path w="28765" h="440107" extrusionOk="0">
                  <a:moveTo>
                    <a:pt x="0" y="0"/>
                  </a:moveTo>
                  <a:lnTo>
                    <a:pt x="0" y="440107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098" name="Google Shape;1098;p100"/>
            <p:cNvSpPr/>
            <p:nvPr/>
          </p:nvSpPr>
          <p:spPr>
            <a:xfrm>
              <a:off x="5923409" y="3506665"/>
              <a:ext cx="28765" cy="440107"/>
            </a:xfrm>
            <a:custGeom>
              <a:avLst/>
              <a:gdLst/>
              <a:ahLst/>
              <a:cxnLst/>
              <a:rect l="l" t="t" r="r" b="b"/>
              <a:pathLst>
                <a:path w="28765" h="440107" extrusionOk="0">
                  <a:moveTo>
                    <a:pt x="0" y="0"/>
                  </a:moveTo>
                  <a:lnTo>
                    <a:pt x="0" y="440107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099" name="Google Shape;1099;p100"/>
            <p:cNvSpPr/>
            <p:nvPr/>
          </p:nvSpPr>
          <p:spPr>
            <a:xfrm>
              <a:off x="6268590" y="2911227"/>
              <a:ext cx="28765" cy="839942"/>
            </a:xfrm>
            <a:custGeom>
              <a:avLst/>
              <a:gdLst/>
              <a:ahLst/>
              <a:cxnLst/>
              <a:rect l="l" t="t" r="r" b="b"/>
              <a:pathLst>
                <a:path w="28765" h="839942" extrusionOk="0">
                  <a:moveTo>
                    <a:pt x="0" y="0"/>
                  </a:moveTo>
                  <a:lnTo>
                    <a:pt x="0" y="839943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100" name="Google Shape;1100;p100"/>
            <p:cNvSpPr/>
            <p:nvPr/>
          </p:nvSpPr>
          <p:spPr>
            <a:xfrm>
              <a:off x="6613772" y="3083818"/>
              <a:ext cx="28765" cy="667351"/>
            </a:xfrm>
            <a:custGeom>
              <a:avLst/>
              <a:gdLst/>
              <a:ahLst/>
              <a:cxnLst/>
              <a:rect l="l" t="t" r="r" b="b"/>
              <a:pathLst>
                <a:path w="28765" h="667351" extrusionOk="0">
                  <a:moveTo>
                    <a:pt x="0" y="0"/>
                  </a:moveTo>
                  <a:lnTo>
                    <a:pt x="0" y="667352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Note">
  <p:cSld name="Closing Note">
    <p:bg>
      <p:bgPr>
        <a:solidFill>
          <a:schemeClr val="dk1"/>
        </a:solidFill>
        <a:effectLst/>
      </p:bgPr>
    </p:bg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" name="Google Shape;1102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101"/>
          <p:cNvSpPr txBox="1">
            <a:spLocks noGrp="1"/>
          </p:cNvSpPr>
          <p:nvPr>
            <p:ph type="title"/>
          </p:nvPr>
        </p:nvSpPr>
        <p:spPr>
          <a:xfrm>
            <a:off x="1866900" y="2501153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Manrope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04" name="Google Shape;1104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081" y="5715000"/>
            <a:ext cx="581841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Light">
  <p:cSld name="Cover Light">
    <p:bg>
      <p:bgPr>
        <a:solidFill>
          <a:schemeClr val="lt1"/>
        </a:solidFill>
        <a:effectLst/>
      </p:bgPr>
    </p:bg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102"/>
          <p:cNvSpPr txBox="1">
            <a:spLocks noGrp="1"/>
          </p:cNvSpPr>
          <p:nvPr>
            <p:ph type="dt" idx="10"/>
          </p:nvPr>
        </p:nvSpPr>
        <p:spPr>
          <a:xfrm rot="-5400000">
            <a:off x="10197977" y="1828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7" name="Google Shape;1107;p102"/>
          <p:cNvSpPr txBox="1">
            <a:spLocks noGrp="1"/>
          </p:cNvSpPr>
          <p:nvPr>
            <p:ph type="ftr" idx="11"/>
          </p:nvPr>
        </p:nvSpPr>
        <p:spPr>
          <a:xfrm>
            <a:off x="457202" y="6231875"/>
            <a:ext cx="5638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108" name="Google Shape;1108;p102"/>
          <p:cNvSpPr/>
          <p:nvPr/>
        </p:nvSpPr>
        <p:spPr>
          <a:xfrm>
            <a:off x="7503161" y="5204461"/>
            <a:ext cx="137159" cy="1201419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09" name="Google Shape;1109;p102"/>
          <p:cNvSpPr/>
          <p:nvPr/>
        </p:nvSpPr>
        <p:spPr>
          <a:xfrm>
            <a:off x="8867987" y="5805171"/>
            <a:ext cx="137159" cy="1052829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10" name="Google Shape;1110;p102"/>
          <p:cNvSpPr/>
          <p:nvPr/>
        </p:nvSpPr>
        <p:spPr>
          <a:xfrm>
            <a:off x="10232814" y="4117341"/>
            <a:ext cx="137159" cy="2288540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11" name="Google Shape;1111;p102"/>
          <p:cNvSpPr/>
          <p:nvPr/>
        </p:nvSpPr>
        <p:spPr>
          <a:xfrm>
            <a:off x="11597642" y="4585971"/>
            <a:ext cx="137159" cy="181863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112" name="Google Shape;1112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964" y="458008"/>
            <a:ext cx="1408173" cy="994005"/>
          </a:xfrm>
          <a:prstGeom prst="rect">
            <a:avLst/>
          </a:prstGeom>
          <a:noFill/>
          <a:ln>
            <a:noFill/>
          </a:ln>
        </p:spPr>
      </p:pic>
      <p:sp>
        <p:nvSpPr>
          <p:cNvPr id="1113" name="Google Shape;1113;p102"/>
          <p:cNvSpPr txBox="1">
            <a:spLocks noGrp="1"/>
          </p:cNvSpPr>
          <p:nvPr>
            <p:ph type="ctrTitle"/>
          </p:nvPr>
        </p:nvSpPr>
        <p:spPr>
          <a:xfrm>
            <a:off x="457202" y="1910021"/>
            <a:ext cx="84582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Manrope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4" name="Google Shape;1114;p102"/>
          <p:cNvSpPr txBox="1">
            <a:spLocks noGrp="1"/>
          </p:cNvSpPr>
          <p:nvPr>
            <p:ph type="subTitle" idx="1"/>
          </p:nvPr>
        </p:nvSpPr>
        <p:spPr>
          <a:xfrm>
            <a:off x="457201" y="5182951"/>
            <a:ext cx="56388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peak Orange 1">
  <p:cSld name="Divider Speak Orange 1">
    <p:bg>
      <p:bgPr>
        <a:solidFill>
          <a:schemeClr val="accent1"/>
        </a:solidFill>
        <a:effectLst/>
      </p:bgPr>
    </p:bg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" name="Google Shape;1116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7" name="Google Shape;1117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471"/>
            <a:ext cx="951323" cy="74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103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119" name="Google Shape;1119;p103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0" name="Google Shape;1120;p103"/>
          <p:cNvSpPr txBox="1">
            <a:spLocks noGrp="1"/>
          </p:cNvSpPr>
          <p:nvPr>
            <p:ph type="ctrTitle"/>
          </p:nvPr>
        </p:nvSpPr>
        <p:spPr>
          <a:xfrm>
            <a:off x="2248679" y="2118050"/>
            <a:ext cx="5256900" cy="2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peak Purple 2">
  <p:cSld name="Divider Speak Purple 2">
    <p:bg>
      <p:bgPr>
        <a:solidFill>
          <a:schemeClr val="accent1"/>
        </a:solidFill>
        <a:effectLst/>
      </p:bgPr>
    </p:bg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" name="Google Shape;1122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" y="2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1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8"/>
            <a:ext cx="951323" cy="748459"/>
          </a:xfrm>
          <a:prstGeom prst="rect">
            <a:avLst/>
          </a:prstGeom>
          <a:noFill/>
          <a:ln>
            <a:noFill/>
          </a:ln>
        </p:spPr>
      </p:pic>
      <p:sp>
        <p:nvSpPr>
          <p:cNvPr id="1124" name="Google Shape;1124;p104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125" name="Google Shape;1125;p104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26" name="Google Shape;1126;p104"/>
          <p:cNvSpPr/>
          <p:nvPr/>
        </p:nvSpPr>
        <p:spPr>
          <a:xfrm>
            <a:off x="8561615" y="5345084"/>
            <a:ext cx="251926" cy="1512723"/>
          </a:xfrm>
          <a:custGeom>
            <a:avLst/>
            <a:gdLst/>
            <a:ahLst/>
            <a:cxnLst/>
            <a:rect l="l" t="t" r="r" b="b"/>
            <a:pathLst>
              <a:path w="251926" h="1250184" extrusionOk="0">
                <a:moveTo>
                  <a:pt x="0" y="0"/>
                </a:moveTo>
                <a:lnTo>
                  <a:pt x="251926" y="0"/>
                </a:lnTo>
                <a:lnTo>
                  <a:pt x="251926" y="1250185"/>
                </a:lnTo>
                <a:lnTo>
                  <a:pt x="0" y="1250185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27" name="Google Shape;1127;p104"/>
          <p:cNvSpPr/>
          <p:nvPr/>
        </p:nvSpPr>
        <p:spPr>
          <a:xfrm>
            <a:off x="9065466" y="3201206"/>
            <a:ext cx="251926" cy="2144420"/>
          </a:xfrm>
          <a:custGeom>
            <a:avLst/>
            <a:gdLst/>
            <a:ahLst/>
            <a:cxnLst/>
            <a:rect l="l" t="t" r="r" b="b"/>
            <a:pathLst>
              <a:path w="251926" h="1512818" extrusionOk="0">
                <a:moveTo>
                  <a:pt x="0" y="0"/>
                </a:moveTo>
                <a:lnTo>
                  <a:pt x="251926" y="0"/>
                </a:lnTo>
                <a:lnTo>
                  <a:pt x="251926" y="1512818"/>
                </a:lnTo>
                <a:lnTo>
                  <a:pt x="0" y="151281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8000">
                <a:schemeClr val="accent1"/>
              </a:gs>
              <a:gs pos="100000">
                <a:srgbClr val="FE73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28" name="Google Shape;1128;p104"/>
          <p:cNvSpPr/>
          <p:nvPr/>
        </p:nvSpPr>
        <p:spPr>
          <a:xfrm>
            <a:off x="9569319" y="5345085"/>
            <a:ext cx="251926" cy="624777"/>
          </a:xfrm>
          <a:custGeom>
            <a:avLst/>
            <a:gdLst/>
            <a:ahLst/>
            <a:cxnLst/>
            <a:rect l="l" t="t" r="r" b="b"/>
            <a:pathLst>
              <a:path w="251926" h="624777" extrusionOk="0">
                <a:moveTo>
                  <a:pt x="0" y="0"/>
                </a:moveTo>
                <a:lnTo>
                  <a:pt x="251926" y="0"/>
                </a:lnTo>
                <a:lnTo>
                  <a:pt x="251926" y="624778"/>
                </a:lnTo>
                <a:lnTo>
                  <a:pt x="0" y="624778"/>
                </a:lnTo>
                <a:close/>
              </a:path>
            </a:pathLst>
          </a:custGeom>
          <a:solidFill>
            <a:srgbClr val="FE5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29" name="Google Shape;1129;p104"/>
          <p:cNvSpPr/>
          <p:nvPr/>
        </p:nvSpPr>
        <p:spPr>
          <a:xfrm>
            <a:off x="10073174" y="943107"/>
            <a:ext cx="251926" cy="4399037"/>
          </a:xfrm>
          <a:custGeom>
            <a:avLst/>
            <a:gdLst/>
            <a:ahLst/>
            <a:cxnLst/>
            <a:rect l="l" t="t" r="r" b="b"/>
            <a:pathLst>
              <a:path w="251926" h="2390781" extrusionOk="0">
                <a:moveTo>
                  <a:pt x="0" y="0"/>
                </a:moveTo>
                <a:lnTo>
                  <a:pt x="251926" y="0"/>
                </a:lnTo>
                <a:lnTo>
                  <a:pt x="251926" y="2390782"/>
                </a:lnTo>
                <a:lnTo>
                  <a:pt x="0" y="239078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8000">
                <a:schemeClr val="accent1"/>
              </a:gs>
              <a:gs pos="100000">
                <a:srgbClr val="FE73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30" name="Google Shape;1130;p104"/>
          <p:cNvSpPr txBox="1">
            <a:spLocks noGrp="1"/>
          </p:cNvSpPr>
          <p:nvPr>
            <p:ph type="ctrTitle"/>
          </p:nvPr>
        </p:nvSpPr>
        <p:spPr>
          <a:xfrm>
            <a:off x="1866902" y="3201206"/>
            <a:ext cx="56388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1" name="Google Shape;1131;p104"/>
          <p:cNvSpPr txBox="1">
            <a:spLocks noGrp="1"/>
          </p:cNvSpPr>
          <p:nvPr>
            <p:ph type="subTitle" idx="1"/>
          </p:nvPr>
        </p:nvSpPr>
        <p:spPr>
          <a:xfrm>
            <a:off x="1866902" y="5345084"/>
            <a:ext cx="56388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C746"/>
              </a:buClr>
              <a:buSzPts val="1400"/>
              <a:buNone/>
              <a:defRPr sz="1400">
                <a:solidFill>
                  <a:srgbClr val="DFC746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2" name="Google Shape;1132;p104"/>
          <p:cNvSpPr txBox="1">
            <a:spLocks noGrp="1"/>
          </p:cNvSpPr>
          <p:nvPr>
            <p:ph type="body" idx="2"/>
          </p:nvPr>
        </p:nvSpPr>
        <p:spPr>
          <a:xfrm>
            <a:off x="1866902" y="2744007"/>
            <a:ext cx="5638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1A">
  <p:cSld name="Divider Set 1A">
    <p:bg>
      <p:bgPr>
        <a:solidFill>
          <a:schemeClr val="dk1"/>
        </a:solidFill>
        <a:effectLst/>
      </p:bgPr>
    </p:bg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" name="Google Shape;1134;p1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5" name="Google Shape;1135;p105"/>
          <p:cNvSpPr/>
          <p:nvPr/>
        </p:nvSpPr>
        <p:spPr>
          <a:xfrm>
            <a:off x="1272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rgbClr val="0905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36" name="Google Shape;1136;p105"/>
          <p:cNvSpPr txBox="1">
            <a:spLocks noGrp="1"/>
          </p:cNvSpPr>
          <p:nvPr>
            <p:ph type="ctrTitle"/>
          </p:nvPr>
        </p:nvSpPr>
        <p:spPr>
          <a:xfrm>
            <a:off x="457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7" name="Google Shape;1137;p1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8"/>
            <a:ext cx="951323" cy="748459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05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139" name="Google Shape;1139;p105"/>
          <p:cNvSpPr txBox="1">
            <a:spLocks noGrp="1"/>
          </p:cNvSpPr>
          <p:nvPr>
            <p:ph type="subTitle" idx="1"/>
          </p:nvPr>
        </p:nvSpPr>
        <p:spPr>
          <a:xfrm>
            <a:off x="457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40" name="Google Shape;1140;p105"/>
          <p:cNvSpPr txBox="1">
            <a:spLocks noGrp="1"/>
          </p:cNvSpPr>
          <p:nvPr>
            <p:ph type="body" idx="2"/>
          </p:nvPr>
        </p:nvSpPr>
        <p:spPr>
          <a:xfrm>
            <a:off x="457201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1" name="Google Shape;1141;p105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1B">
  <p:cSld name="Divider Set 1B">
    <p:bg>
      <p:bgPr>
        <a:solidFill>
          <a:schemeClr val="lt1"/>
        </a:solidFill>
        <a:effectLst/>
      </p:bgPr>
    </p:bg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06"/>
          <p:cNvSpPr txBox="1"/>
          <p:nvPr/>
        </p:nvSpPr>
        <p:spPr>
          <a:xfrm>
            <a:off x="11277600" y="235068"/>
            <a:ext cx="685800" cy="2051700"/>
          </a:xfrm>
          <a:prstGeom prst="rect">
            <a:avLst/>
          </a:prstGeom>
          <a:gradFill>
            <a:gsLst>
              <a:gs pos="0">
                <a:schemeClr val="accent1"/>
              </a:gs>
              <a:gs pos="9000">
                <a:schemeClr val="accent1"/>
              </a:gs>
              <a:gs pos="62000">
                <a:srgbClr val="11075F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44" name="Google Shape;1144;p106"/>
          <p:cNvSpPr/>
          <p:nvPr/>
        </p:nvSpPr>
        <p:spPr>
          <a:xfrm>
            <a:off x="1" y="0"/>
            <a:ext cx="1866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145" name="Google Shape;1145;p106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1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106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147" name="Google Shape;1147;p106"/>
          <p:cNvSpPr txBox="1">
            <a:spLocks noGrp="1"/>
          </p:cNvSpPr>
          <p:nvPr>
            <p:ph type="body" idx="1"/>
          </p:nvPr>
        </p:nvSpPr>
        <p:spPr>
          <a:xfrm>
            <a:off x="6553202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8" name="Google Shape;1148;p106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106"/>
          <p:cNvSpPr txBox="1">
            <a:spLocks noGrp="1"/>
          </p:cNvSpPr>
          <p:nvPr>
            <p:ph type="subTitle" idx="3"/>
          </p:nvPr>
        </p:nvSpPr>
        <p:spPr>
          <a:xfrm>
            <a:off x="6553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50" name="Google Shape;1150;p106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51" name="Google Shape;1151;p106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1A-1">
  <p:cSld name="Key Message Gradient Light 1A-1">
    <p:bg>
      <p:bgPr>
        <a:solidFill>
          <a:schemeClr val="lt1"/>
        </a:solidFill>
        <a:effectLst/>
      </p:bgPr>
    </p:bg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3" name="Google Shape;1153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107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anrope"/>
              <a:buNone/>
              <a:defRPr sz="54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5" name="Google Shape;1155;p107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56" name="Google Shape;1156;p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157" name="Google Shape;1157;p107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1158" name="Google Shape;1158;p1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9" name="Google Shape;1159;p107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0" name="Google Shape;1160;p107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61" name="Google Shape;1161;p107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Orange">
  <p:cSld name="Key Message Flat Orange">
    <p:bg>
      <p:bgPr>
        <a:solidFill>
          <a:schemeClr val="accent1"/>
        </a:solidFill>
        <a:effectLst/>
      </p:bgPr>
    </p:bg>
    <p:spTree>
      <p:nvGrpSpPr>
        <p:cNvPr id="1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3" name="Google Shape;1163;p108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108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65" name="Google Shape;1165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p108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1167" name="Google Shape;1167;p1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8" name="Google Shape;1168;p108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9" name="Google Shape;1169;p108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70" name="Google Shape;1170;p108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Note">
  <p:cSld name="Closing Note">
    <p:bg>
      <p:bgPr>
        <a:solidFill>
          <a:schemeClr val="dk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>
            <a:spLocks noGrp="1"/>
          </p:cNvSpPr>
          <p:nvPr>
            <p:ph type="title"/>
          </p:nvPr>
        </p:nvSpPr>
        <p:spPr>
          <a:xfrm>
            <a:off x="1866900" y="2501153"/>
            <a:ext cx="8458200" cy="185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Manrope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8" name="Google Shape;4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081" y="5715000"/>
            <a:ext cx="581841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with Images Left">
  <p:cSld name="Content 1 with Images Left">
    <p:bg>
      <p:bgPr>
        <a:solidFill>
          <a:schemeClr val="dk2"/>
        </a:solidFill>
        <a:effectLst/>
      </p:bgPr>
    </p:bg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09"/>
          <p:cNvSpPr txBox="1">
            <a:spLocks noGrp="1"/>
          </p:cNvSpPr>
          <p:nvPr>
            <p:ph type="title"/>
          </p:nvPr>
        </p:nvSpPr>
        <p:spPr>
          <a:xfrm>
            <a:off x="6708371" y="2286000"/>
            <a:ext cx="5255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anrop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109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109"/>
          <p:cNvSpPr txBox="1">
            <a:spLocks noGrp="1"/>
          </p:cNvSpPr>
          <p:nvPr>
            <p:ph type="ftr" idx="11"/>
          </p:nvPr>
        </p:nvSpPr>
        <p:spPr>
          <a:xfrm>
            <a:off x="6708370" y="6400801"/>
            <a:ext cx="5026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175" name="Google Shape;1175;p109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76" name="Google Shape;1176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109"/>
          <p:cNvSpPr txBox="1">
            <a:spLocks noGrp="1"/>
          </p:cNvSpPr>
          <p:nvPr>
            <p:ph type="body" idx="1"/>
          </p:nvPr>
        </p:nvSpPr>
        <p:spPr>
          <a:xfrm>
            <a:off x="228600" y="228601"/>
            <a:ext cx="586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8" name="Google Shape;1178;p109"/>
          <p:cNvSpPr/>
          <p:nvPr/>
        </p:nvSpPr>
        <p:spPr>
          <a:xfrm>
            <a:off x="2259368" y="2286000"/>
            <a:ext cx="1802100" cy="4572000"/>
          </a:xfrm>
          <a:prstGeom prst="rect">
            <a:avLst/>
          </a:prstGeom>
          <a:gradFill>
            <a:gsLst>
              <a:gs pos="0">
                <a:schemeClr val="accent3"/>
              </a:gs>
              <a:gs pos="88000">
                <a:schemeClr val="accent1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79" name="Google Shape;1179;p109"/>
          <p:cNvSpPr>
            <a:spLocks noGrp="1"/>
          </p:cNvSpPr>
          <p:nvPr>
            <p:ph type="pic" idx="2"/>
          </p:nvPr>
        </p:nvSpPr>
        <p:spPr>
          <a:xfrm>
            <a:off x="228602" y="1600199"/>
            <a:ext cx="18021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1180" name="Google Shape;1180;p109"/>
          <p:cNvSpPr>
            <a:spLocks noGrp="1"/>
          </p:cNvSpPr>
          <p:nvPr>
            <p:ph type="pic" idx="3"/>
          </p:nvPr>
        </p:nvSpPr>
        <p:spPr>
          <a:xfrm>
            <a:off x="4290137" y="457200"/>
            <a:ext cx="18021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1181" name="Google Shape;1181;p109"/>
          <p:cNvSpPr txBox="1">
            <a:spLocks noGrp="1"/>
          </p:cNvSpPr>
          <p:nvPr>
            <p:ph type="body" idx="4"/>
          </p:nvPr>
        </p:nvSpPr>
        <p:spPr>
          <a:xfrm>
            <a:off x="6708371" y="3657600"/>
            <a:ext cx="5255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2" name="Google Shape;1182;p109"/>
          <p:cNvSpPr txBox="1">
            <a:spLocks noGrp="1"/>
          </p:cNvSpPr>
          <p:nvPr>
            <p:ph type="subTitle" idx="5"/>
          </p:nvPr>
        </p:nvSpPr>
        <p:spPr>
          <a:xfrm>
            <a:off x="6708371" y="5714999"/>
            <a:ext cx="5255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83" name="Google Shape;1183;p109"/>
          <p:cNvSpPr txBox="1">
            <a:spLocks noGrp="1"/>
          </p:cNvSpPr>
          <p:nvPr>
            <p:ph type="body" idx="6"/>
          </p:nvPr>
        </p:nvSpPr>
        <p:spPr>
          <a:xfrm>
            <a:off x="2476039" y="2506981"/>
            <a:ext cx="1368900" cy="25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2A">
  <p:cSld name="Divider Set 2A">
    <p:bg>
      <p:bgPr>
        <a:solidFill>
          <a:srgbClr val="11075F"/>
        </a:solidFill>
        <a:effectLst/>
      </p:bgPr>
    </p:bg>
    <p:spTree>
      <p:nvGrpSpPr>
        <p:cNvPr id="1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Google Shape;1185;p110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6" name="Google Shape;1186;p110"/>
          <p:cNvSpPr/>
          <p:nvPr/>
        </p:nvSpPr>
        <p:spPr>
          <a:xfrm>
            <a:off x="1272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rgbClr val="1107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87" name="Google Shape;1187;p110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188" name="Google Shape;1188;p110"/>
          <p:cNvSpPr txBox="1">
            <a:spLocks noGrp="1"/>
          </p:cNvSpPr>
          <p:nvPr>
            <p:ph type="body" idx="1"/>
          </p:nvPr>
        </p:nvSpPr>
        <p:spPr>
          <a:xfrm>
            <a:off x="457201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9" name="Google Shape;1189;p110"/>
          <p:cNvSpPr txBox="1">
            <a:spLocks noGrp="1"/>
          </p:cNvSpPr>
          <p:nvPr>
            <p:ph type="ctrTitle"/>
          </p:nvPr>
        </p:nvSpPr>
        <p:spPr>
          <a:xfrm>
            <a:off x="457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110"/>
          <p:cNvSpPr txBox="1">
            <a:spLocks noGrp="1"/>
          </p:cNvSpPr>
          <p:nvPr>
            <p:ph type="subTitle" idx="2"/>
          </p:nvPr>
        </p:nvSpPr>
        <p:spPr>
          <a:xfrm>
            <a:off x="457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91" name="Google Shape;1191;p110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192" name="Google Shape;1192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8"/>
            <a:ext cx="951323" cy="74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2B">
  <p:cSld name="Divider Set 2B">
    <p:bg>
      <p:bgPr>
        <a:solidFill>
          <a:schemeClr val="lt1"/>
        </a:solidFill>
        <a:effectLst/>
      </p:bgPr>
    </p:bg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111"/>
          <p:cNvSpPr txBox="1"/>
          <p:nvPr/>
        </p:nvSpPr>
        <p:spPr>
          <a:xfrm>
            <a:off x="11277600" y="235068"/>
            <a:ext cx="685800" cy="2051700"/>
          </a:xfrm>
          <a:prstGeom prst="rect">
            <a:avLst/>
          </a:prstGeom>
          <a:gradFill>
            <a:gsLst>
              <a:gs pos="0">
                <a:schemeClr val="accent3"/>
              </a:gs>
              <a:gs pos="34000">
                <a:schemeClr val="accent2"/>
              </a:gs>
              <a:gs pos="80000">
                <a:schemeClr val="accent1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95" name="Google Shape;1195;p111"/>
          <p:cNvSpPr/>
          <p:nvPr/>
        </p:nvSpPr>
        <p:spPr>
          <a:xfrm>
            <a:off x="1" y="0"/>
            <a:ext cx="1866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196" name="Google Shape;1196;p111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1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11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rgbClr val="F5F1FD"/>
          </a:solidFill>
          <a:ln>
            <a:noFill/>
          </a:ln>
        </p:spPr>
      </p:sp>
      <p:sp>
        <p:nvSpPr>
          <p:cNvPr id="1198" name="Google Shape;1198;p111"/>
          <p:cNvSpPr txBox="1">
            <a:spLocks noGrp="1"/>
          </p:cNvSpPr>
          <p:nvPr>
            <p:ph type="body" idx="1"/>
          </p:nvPr>
        </p:nvSpPr>
        <p:spPr>
          <a:xfrm>
            <a:off x="6553202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9" name="Google Shape;1199;p111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075F"/>
              </a:buClr>
              <a:buSzPts val="5400"/>
              <a:buFont typeface="Manrope"/>
              <a:buNone/>
              <a:defRPr sz="5400">
                <a:solidFill>
                  <a:srgbClr val="11075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111"/>
          <p:cNvSpPr txBox="1">
            <a:spLocks noGrp="1"/>
          </p:cNvSpPr>
          <p:nvPr>
            <p:ph type="subTitle" idx="3"/>
          </p:nvPr>
        </p:nvSpPr>
        <p:spPr>
          <a:xfrm>
            <a:off x="6553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01" name="Google Shape;1201;p111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02" name="Google Shape;1202;p111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2A-1">
  <p:cSld name="Key Message Gradient Light 2A-1">
    <p:bg>
      <p:bgPr>
        <a:solidFill>
          <a:schemeClr val="lt1"/>
        </a:solidFill>
        <a:effectLst/>
      </p:bgPr>
    </p:bg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Google Shape;1204;p1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5" name="Google Shape;1205;p112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075F"/>
              </a:buClr>
              <a:buSzPts val="5400"/>
              <a:buFont typeface="Manrope"/>
              <a:buNone/>
              <a:defRPr sz="5400" b="1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112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07" name="Google Shape;1207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208" name="Google Shape;1208;p112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1209" name="Google Shape;1209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0" name="Google Shape;1210;p112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075F"/>
              </a:buClr>
              <a:buSzPts val="1400"/>
              <a:buNone/>
              <a:defRPr sz="1400" b="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1" name="Google Shape;1211;p112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12" name="Google Shape;1212;p112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Purple">
  <p:cSld name="Key Message Flat Purple">
    <p:bg>
      <p:bgPr>
        <a:solidFill>
          <a:schemeClr val="accent2"/>
        </a:solidFill>
        <a:effectLst/>
      </p:bgPr>
    </p:bg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113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113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16" name="Google Shape;1216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217" name="Google Shape;1217;p113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1218" name="Google Shape;1218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9" name="Google Shape;1219;p113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0" name="Google Shape;1220;p113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21" name="Google Shape;1221;p113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with 3 Images Right">
  <p:cSld name="Content 2 with 3 Images Right">
    <p:bg>
      <p:bgPr>
        <a:solidFill>
          <a:schemeClr val="lt1"/>
        </a:solidFill>
        <a:effectLst/>
      </p:bgPr>
    </p:bg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3" name="Google Shape;1223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8797" y="0"/>
            <a:ext cx="65532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114"/>
          <p:cNvSpPr txBox="1">
            <a:spLocks noGrp="1"/>
          </p:cNvSpPr>
          <p:nvPr>
            <p:ph type="ftr" idx="11"/>
          </p:nvPr>
        </p:nvSpPr>
        <p:spPr>
          <a:xfrm>
            <a:off x="6708370" y="6400801"/>
            <a:ext cx="5026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225" name="Google Shape;1225;p114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26" name="Google Shape;1226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2" y="6400800"/>
            <a:ext cx="2905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114"/>
          <p:cNvSpPr txBox="1">
            <a:spLocks noGrp="1"/>
          </p:cNvSpPr>
          <p:nvPr>
            <p:ph type="body" idx="1"/>
          </p:nvPr>
        </p:nvSpPr>
        <p:spPr>
          <a:xfrm>
            <a:off x="228600" y="228601"/>
            <a:ext cx="495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8" name="Google Shape;1228;p114"/>
          <p:cNvSpPr txBox="1">
            <a:spLocks noGrp="1"/>
          </p:cNvSpPr>
          <p:nvPr>
            <p:ph type="title"/>
          </p:nvPr>
        </p:nvSpPr>
        <p:spPr>
          <a:xfrm>
            <a:off x="457200" y="1600201"/>
            <a:ext cx="4724400" cy="3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9" name="Google Shape;1229;p114"/>
          <p:cNvSpPr txBox="1">
            <a:spLocks noGrp="1"/>
          </p:cNvSpPr>
          <p:nvPr>
            <p:ph type="body" idx="2"/>
          </p:nvPr>
        </p:nvSpPr>
        <p:spPr>
          <a:xfrm>
            <a:off x="457202" y="5097781"/>
            <a:ext cx="47244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0" name="Google Shape;1230;p114"/>
          <p:cNvSpPr>
            <a:spLocks noGrp="1"/>
          </p:cNvSpPr>
          <p:nvPr>
            <p:ph type="pic" idx="3"/>
          </p:nvPr>
        </p:nvSpPr>
        <p:spPr>
          <a:xfrm>
            <a:off x="6095997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231" name="Google Shape;1231;p114"/>
          <p:cNvSpPr>
            <a:spLocks noGrp="1"/>
          </p:cNvSpPr>
          <p:nvPr>
            <p:ph type="pic" idx="4"/>
          </p:nvPr>
        </p:nvSpPr>
        <p:spPr>
          <a:xfrm>
            <a:off x="8051797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232" name="Google Shape;1232;p114"/>
          <p:cNvSpPr>
            <a:spLocks noGrp="1"/>
          </p:cNvSpPr>
          <p:nvPr>
            <p:ph type="pic" idx="5"/>
          </p:nvPr>
        </p:nvSpPr>
        <p:spPr>
          <a:xfrm>
            <a:off x="10007597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233" name="Google Shape;1233;p114"/>
          <p:cNvSpPr txBox="1">
            <a:spLocks noGrp="1"/>
          </p:cNvSpPr>
          <p:nvPr>
            <p:ph type="body" idx="6"/>
          </p:nvPr>
        </p:nvSpPr>
        <p:spPr>
          <a:xfrm>
            <a:off x="6095997" y="5097781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4" name="Google Shape;1234;p114"/>
          <p:cNvSpPr txBox="1">
            <a:spLocks noGrp="1"/>
          </p:cNvSpPr>
          <p:nvPr>
            <p:ph type="body" idx="7"/>
          </p:nvPr>
        </p:nvSpPr>
        <p:spPr>
          <a:xfrm>
            <a:off x="8051797" y="5097781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5" name="Google Shape;1235;p114"/>
          <p:cNvSpPr txBox="1">
            <a:spLocks noGrp="1"/>
          </p:cNvSpPr>
          <p:nvPr>
            <p:ph type="body" idx="8"/>
          </p:nvPr>
        </p:nvSpPr>
        <p:spPr>
          <a:xfrm>
            <a:off x="10007597" y="5097781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3A">
  <p:cSld name="Divider Set 3A">
    <p:bg>
      <p:bgPr>
        <a:solidFill>
          <a:schemeClr val="dk1"/>
        </a:solidFill>
        <a:effectLst/>
      </p:bgPr>
    </p:bg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7" name="Google Shape;1237;p115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115"/>
          <p:cNvSpPr/>
          <p:nvPr/>
        </p:nvSpPr>
        <p:spPr>
          <a:xfrm>
            <a:off x="1272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39" name="Google Shape;1239;p115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240" name="Google Shape;1240;p115"/>
          <p:cNvSpPr txBox="1">
            <a:spLocks noGrp="1"/>
          </p:cNvSpPr>
          <p:nvPr>
            <p:ph type="body" idx="1"/>
          </p:nvPr>
        </p:nvSpPr>
        <p:spPr>
          <a:xfrm>
            <a:off x="457201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1" name="Google Shape;1241;p115"/>
          <p:cNvSpPr txBox="1">
            <a:spLocks noGrp="1"/>
          </p:cNvSpPr>
          <p:nvPr>
            <p:ph type="ctrTitle"/>
          </p:nvPr>
        </p:nvSpPr>
        <p:spPr>
          <a:xfrm>
            <a:off x="457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2" name="Google Shape;1242;p115"/>
          <p:cNvSpPr txBox="1">
            <a:spLocks noGrp="1"/>
          </p:cNvSpPr>
          <p:nvPr>
            <p:ph type="subTitle" idx="2"/>
          </p:nvPr>
        </p:nvSpPr>
        <p:spPr>
          <a:xfrm>
            <a:off x="457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3" name="Google Shape;1243;p115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44" name="Google Shape;1244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8"/>
            <a:ext cx="951323" cy="74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3B">
  <p:cSld name="Divider Set 3B">
    <p:bg>
      <p:bgPr>
        <a:solidFill>
          <a:schemeClr val="lt1"/>
        </a:solidFill>
        <a:effectLst/>
      </p:bgPr>
    </p:bg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116"/>
          <p:cNvSpPr/>
          <p:nvPr/>
        </p:nvSpPr>
        <p:spPr>
          <a:xfrm>
            <a:off x="1" y="0"/>
            <a:ext cx="18669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47" name="Google Shape;1247;p116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Manrope"/>
              <a:buNone/>
              <a:defRPr sz="5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8" name="Google Shape;1248;p116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rgbClr val="DBF3F1"/>
          </a:solidFill>
          <a:ln>
            <a:noFill/>
          </a:ln>
        </p:spPr>
      </p:sp>
      <p:sp>
        <p:nvSpPr>
          <p:cNvPr id="1249" name="Google Shape;1249;p116"/>
          <p:cNvSpPr txBox="1">
            <a:spLocks noGrp="1"/>
          </p:cNvSpPr>
          <p:nvPr>
            <p:ph type="body" idx="1"/>
          </p:nvPr>
        </p:nvSpPr>
        <p:spPr>
          <a:xfrm>
            <a:off x="6553202" y="2744007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0" name="Google Shape;1250;p116"/>
          <p:cNvSpPr txBox="1">
            <a:spLocks noGrp="1"/>
          </p:cNvSpPr>
          <p:nvPr>
            <p:ph type="subTitle" idx="3"/>
          </p:nvPr>
        </p:nvSpPr>
        <p:spPr>
          <a:xfrm>
            <a:off x="6553201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1" name="Google Shape;1251;p116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2" name="Google Shape;1252;p116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1253" name="Google Shape;1253;p116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1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p116"/>
          <p:cNvSpPr txBox="1"/>
          <p:nvPr/>
        </p:nvSpPr>
        <p:spPr>
          <a:xfrm>
            <a:off x="11277600" y="235068"/>
            <a:ext cx="685800" cy="2051700"/>
          </a:xfrm>
          <a:prstGeom prst="rect">
            <a:avLst/>
          </a:prstGeom>
          <a:gradFill>
            <a:gsLst>
              <a:gs pos="0">
                <a:schemeClr val="accent1"/>
              </a:gs>
              <a:gs pos="38000">
                <a:srgbClr val="DFC746"/>
              </a:gs>
              <a:gs pos="100000">
                <a:srgbClr val="2EC5A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3A-1">
  <p:cSld name="Key Message Gradient Light 3A-1">
    <p:bg>
      <p:bgPr>
        <a:solidFill>
          <a:schemeClr val="accent6"/>
        </a:solidFill>
        <a:effectLst/>
      </p:bgPr>
    </p:bg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6" name="Google Shape;1256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7" name="Google Shape;1257;p117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Manrope"/>
              <a:buNone/>
              <a:defRPr sz="5400" b="1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8" name="Google Shape;1258;p117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59" name="Google Shape;1259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117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1261" name="Google Shape;1261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2" name="Google Shape;1262;p117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 b="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3" name="Google Shape;1263;p117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64" name="Google Shape;1264;p117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Gold">
  <p:cSld name="Key Message Flat Gold">
    <p:bg>
      <p:bgPr>
        <a:solidFill>
          <a:schemeClr val="accent6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118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p118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68" name="Google Shape;1268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269" name="Google Shape;1269;p118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1270" name="Google Shape;1270;p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1" name="Google Shape;1271;p118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2" name="Google Shape;1272;p118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273" name="Google Shape;1273;p118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3A">
  <p:cSld name="Divider Set 3A">
    <p:bg>
      <p:bgPr>
        <a:solidFill>
          <a:schemeClr val="dk1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6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/>
          <p:nvPr/>
        </p:nvSpPr>
        <p:spPr>
          <a:xfrm>
            <a:off x="1272" y="0"/>
            <a:ext cx="12189459" cy="6858000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52" name="Google Shape;52;p6"/>
          <p:cNvSpPr txBox="1">
            <a:spLocks noGrp="1"/>
          </p:cNvSpPr>
          <p:nvPr>
            <p:ph type="ftr" idx="11"/>
          </p:nvPr>
        </p:nvSpPr>
        <p:spPr>
          <a:xfrm>
            <a:off x="457200" y="6400801"/>
            <a:ext cx="5181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53" name="Google Shape;53;p6"/>
          <p:cNvSpPr txBox="1">
            <a:spLocks noGrp="1"/>
          </p:cNvSpPr>
          <p:nvPr>
            <p:ph type="body" idx="1"/>
          </p:nvPr>
        </p:nvSpPr>
        <p:spPr>
          <a:xfrm>
            <a:off x="457201" y="2744007"/>
            <a:ext cx="5181599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" name="Google Shape;54;p6"/>
          <p:cNvSpPr txBox="1">
            <a:spLocks noGrp="1"/>
          </p:cNvSpPr>
          <p:nvPr>
            <p:ph type="ctrTitle"/>
          </p:nvPr>
        </p:nvSpPr>
        <p:spPr>
          <a:xfrm>
            <a:off x="457202" y="3201206"/>
            <a:ext cx="5181599" cy="214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6"/>
          <p:cNvSpPr txBox="1">
            <a:spLocks noGrp="1"/>
          </p:cNvSpPr>
          <p:nvPr>
            <p:ph type="subTitle" idx="2"/>
          </p:nvPr>
        </p:nvSpPr>
        <p:spPr>
          <a:xfrm>
            <a:off x="457201" y="5345084"/>
            <a:ext cx="5181599" cy="82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7" name="Google Shape;57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8"/>
            <a:ext cx="951323" cy="74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 with Image Right">
  <p:cSld name="Content 3 with Image Right">
    <p:bg>
      <p:bgPr>
        <a:solidFill>
          <a:schemeClr val="accent5"/>
        </a:solidFill>
        <a:effectLst/>
      </p:bgPr>
    </p:bg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119"/>
          <p:cNvSpPr>
            <a:spLocks noGrp="1"/>
          </p:cNvSpPr>
          <p:nvPr>
            <p:ph type="pic" idx="2"/>
          </p:nvPr>
        </p:nvSpPr>
        <p:spPr>
          <a:xfrm>
            <a:off x="5143501" y="1600197"/>
            <a:ext cx="7048500" cy="5257800"/>
          </a:xfrm>
          <a:prstGeom prst="rect">
            <a:avLst/>
          </a:prstGeom>
          <a:noFill/>
          <a:ln>
            <a:noFill/>
          </a:ln>
        </p:spPr>
      </p:sp>
      <p:sp>
        <p:nvSpPr>
          <p:cNvPr id="1276" name="Google Shape;1276;p119"/>
          <p:cNvSpPr txBox="1">
            <a:spLocks noGrp="1"/>
          </p:cNvSpPr>
          <p:nvPr>
            <p:ph type="title"/>
          </p:nvPr>
        </p:nvSpPr>
        <p:spPr>
          <a:xfrm>
            <a:off x="457201" y="1600197"/>
            <a:ext cx="4229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Manrope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119"/>
          <p:cNvSpPr txBox="1">
            <a:spLocks noGrp="1"/>
          </p:cNvSpPr>
          <p:nvPr>
            <p:ph type="ftr" idx="11"/>
          </p:nvPr>
        </p:nvSpPr>
        <p:spPr>
          <a:xfrm>
            <a:off x="6708370" y="6400801"/>
            <a:ext cx="5026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278" name="Google Shape;1278;p119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79" name="Google Shape;1279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0" name="Google Shape;1280;p119"/>
          <p:cNvSpPr txBox="1">
            <a:spLocks noGrp="1"/>
          </p:cNvSpPr>
          <p:nvPr>
            <p:ph type="body" idx="1"/>
          </p:nvPr>
        </p:nvSpPr>
        <p:spPr>
          <a:xfrm>
            <a:off x="228600" y="228601"/>
            <a:ext cx="586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1" name="Google Shape;1281;p119"/>
          <p:cNvSpPr txBox="1">
            <a:spLocks noGrp="1"/>
          </p:cNvSpPr>
          <p:nvPr>
            <p:ph type="body" idx="3"/>
          </p:nvPr>
        </p:nvSpPr>
        <p:spPr>
          <a:xfrm>
            <a:off x="457201" y="2971796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2" name="Google Shape;1282;p119"/>
          <p:cNvSpPr txBox="1">
            <a:spLocks noGrp="1"/>
          </p:cNvSpPr>
          <p:nvPr>
            <p:ph type="body" idx="4"/>
          </p:nvPr>
        </p:nvSpPr>
        <p:spPr>
          <a:xfrm>
            <a:off x="457201" y="3657597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3" name="Google Shape;1283;p119"/>
          <p:cNvSpPr txBox="1">
            <a:spLocks noGrp="1"/>
          </p:cNvSpPr>
          <p:nvPr>
            <p:ph type="body" idx="5"/>
          </p:nvPr>
        </p:nvSpPr>
        <p:spPr>
          <a:xfrm>
            <a:off x="2800350" y="2971796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4" name="Google Shape;1284;p119"/>
          <p:cNvSpPr txBox="1">
            <a:spLocks noGrp="1"/>
          </p:cNvSpPr>
          <p:nvPr>
            <p:ph type="body" idx="6"/>
          </p:nvPr>
        </p:nvSpPr>
        <p:spPr>
          <a:xfrm>
            <a:off x="2800350" y="3657597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5" name="Google Shape;1285;p119"/>
          <p:cNvSpPr txBox="1">
            <a:spLocks noGrp="1"/>
          </p:cNvSpPr>
          <p:nvPr>
            <p:ph type="body" idx="7"/>
          </p:nvPr>
        </p:nvSpPr>
        <p:spPr>
          <a:xfrm>
            <a:off x="457201" y="4716375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6" name="Google Shape;1286;p119"/>
          <p:cNvSpPr txBox="1">
            <a:spLocks noGrp="1"/>
          </p:cNvSpPr>
          <p:nvPr>
            <p:ph type="body" idx="8"/>
          </p:nvPr>
        </p:nvSpPr>
        <p:spPr>
          <a:xfrm>
            <a:off x="457201" y="5402177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7" name="Google Shape;1287;p119"/>
          <p:cNvSpPr txBox="1">
            <a:spLocks noGrp="1"/>
          </p:cNvSpPr>
          <p:nvPr>
            <p:ph type="body" idx="9"/>
          </p:nvPr>
        </p:nvSpPr>
        <p:spPr>
          <a:xfrm>
            <a:off x="2800350" y="4716375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88" name="Google Shape;1288;p119"/>
          <p:cNvSpPr txBox="1">
            <a:spLocks noGrp="1"/>
          </p:cNvSpPr>
          <p:nvPr>
            <p:ph type="body" idx="13"/>
          </p:nvPr>
        </p:nvSpPr>
        <p:spPr>
          <a:xfrm>
            <a:off x="2800350" y="5402177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4A-1">
  <p:cSld name="Key Message Gradient Light 4A-1">
    <p:bg>
      <p:bgPr>
        <a:solidFill>
          <a:schemeClr val="accent6"/>
        </a:solidFill>
        <a:effectLst/>
      </p:bgPr>
    </p:bg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9" name="Google Shape;1299;p1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0" name="Google Shape;1300;p121"/>
          <p:cNvSpPr txBox="1">
            <a:spLocks noGrp="1"/>
          </p:cNvSpPr>
          <p:nvPr>
            <p:ph type="title"/>
          </p:nvPr>
        </p:nvSpPr>
        <p:spPr>
          <a:xfrm>
            <a:off x="1866900" y="2272554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075F"/>
              </a:buClr>
              <a:buSzPts val="5400"/>
              <a:buFont typeface="Manrope"/>
              <a:buNone/>
              <a:defRPr sz="5400" b="1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1" name="Google Shape;1301;p121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302" name="Google Shape;1302;p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2" y="6400943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303" name="Google Shape;1303;p121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1304" name="Google Shape;1304;p1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6" y="4557433"/>
            <a:ext cx="361951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5" name="Google Shape;1305;p121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075F"/>
              </a:buClr>
              <a:buSzPts val="1400"/>
              <a:buNone/>
              <a:defRPr sz="1400" b="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6" name="Google Shape;1306;p121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1075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307" name="Google Shape;1307;p121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1075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Col">
  <p:cSld name="Content 1 Col"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22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122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11734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1" name="Google Shape;1311;p122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12" name="Google Shape;1312;p122"/>
          <p:cNvSpPr txBox="1">
            <a:spLocks noGrp="1"/>
          </p:cNvSpPr>
          <p:nvPr>
            <p:ph type="body" idx="2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3" name="Google Shape;1313;p122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1314" name="Google Shape;1314;p1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Col">
  <p:cSld name="Content 2 Col"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p123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123"/>
          <p:cNvSpPr txBox="1">
            <a:spLocks noGrp="1"/>
          </p:cNvSpPr>
          <p:nvPr>
            <p:ph type="body" idx="1"/>
          </p:nvPr>
        </p:nvSpPr>
        <p:spPr>
          <a:xfrm>
            <a:off x="228601" y="1371602"/>
            <a:ext cx="5753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8" name="Google Shape;1318;p123"/>
          <p:cNvSpPr txBox="1">
            <a:spLocks noGrp="1"/>
          </p:cNvSpPr>
          <p:nvPr>
            <p:ph type="body" idx="2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9" name="Google Shape;1319;p123"/>
          <p:cNvSpPr txBox="1">
            <a:spLocks noGrp="1"/>
          </p:cNvSpPr>
          <p:nvPr>
            <p:ph type="body" idx="3"/>
          </p:nvPr>
        </p:nvSpPr>
        <p:spPr>
          <a:xfrm>
            <a:off x="6210301" y="1371602"/>
            <a:ext cx="5753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0" name="Google Shape;1320;p123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21" name="Google Shape;1321;p123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1322" name="Google Shape;1322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 Col">
  <p:cSld name="Content 3 Col"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24"/>
          <p:cNvSpPr txBox="1">
            <a:spLocks noGrp="1"/>
          </p:cNvSpPr>
          <p:nvPr>
            <p:ph type="title"/>
          </p:nvPr>
        </p:nvSpPr>
        <p:spPr>
          <a:xfrm>
            <a:off x="457200" y="1453054"/>
            <a:ext cx="11277600" cy="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5" name="Google Shape;1325;p124"/>
          <p:cNvSpPr txBox="1">
            <a:spLocks noGrp="1"/>
          </p:cNvSpPr>
          <p:nvPr>
            <p:ph type="body" idx="1"/>
          </p:nvPr>
        </p:nvSpPr>
        <p:spPr>
          <a:xfrm>
            <a:off x="457199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6" name="Google Shape;1326;p124"/>
          <p:cNvSpPr txBox="1">
            <a:spLocks noGrp="1"/>
          </p:cNvSpPr>
          <p:nvPr>
            <p:ph type="body" idx="2"/>
          </p:nvPr>
        </p:nvSpPr>
        <p:spPr>
          <a:xfrm>
            <a:off x="457199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7" name="Google Shape;1327;p124"/>
          <p:cNvSpPr txBox="1">
            <a:spLocks noGrp="1"/>
          </p:cNvSpPr>
          <p:nvPr>
            <p:ph type="body" idx="3"/>
          </p:nvPr>
        </p:nvSpPr>
        <p:spPr>
          <a:xfrm>
            <a:off x="4368799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8" name="Google Shape;1328;p124"/>
          <p:cNvSpPr txBox="1">
            <a:spLocks noGrp="1"/>
          </p:cNvSpPr>
          <p:nvPr>
            <p:ph type="body" idx="4"/>
          </p:nvPr>
        </p:nvSpPr>
        <p:spPr>
          <a:xfrm>
            <a:off x="4368799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9" name="Google Shape;1329;p124"/>
          <p:cNvSpPr txBox="1">
            <a:spLocks noGrp="1"/>
          </p:cNvSpPr>
          <p:nvPr>
            <p:ph type="body" idx="5"/>
          </p:nvPr>
        </p:nvSpPr>
        <p:spPr>
          <a:xfrm>
            <a:off x="8280401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0" name="Google Shape;1330;p124"/>
          <p:cNvSpPr txBox="1">
            <a:spLocks noGrp="1"/>
          </p:cNvSpPr>
          <p:nvPr>
            <p:ph type="body" idx="6"/>
          </p:nvPr>
        </p:nvSpPr>
        <p:spPr>
          <a:xfrm>
            <a:off x="8280401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1" name="Google Shape;1331;p124"/>
          <p:cNvSpPr txBox="1">
            <a:spLocks noGrp="1"/>
          </p:cNvSpPr>
          <p:nvPr>
            <p:ph type="body" idx="7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2" name="Google Shape;1332;p124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3" name="Google Shape;1333;p124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pic>
        <p:nvPicPr>
          <p:cNvPr id="1334" name="Google Shape;1334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 Col with Icons">
  <p:cSld name="Content 4 Col with Icons"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25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125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8" name="Google Shape;1338;p125"/>
          <p:cNvSpPr txBox="1">
            <a:spLocks noGrp="1"/>
          </p:cNvSpPr>
          <p:nvPr>
            <p:ph type="body" idx="1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39" name="Google Shape;1339;p125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340" name="Google Shape;1340;p125"/>
          <p:cNvSpPr txBox="1">
            <a:spLocks noGrp="1"/>
          </p:cNvSpPr>
          <p:nvPr>
            <p:ph type="body" idx="2"/>
          </p:nvPr>
        </p:nvSpPr>
        <p:spPr>
          <a:xfrm>
            <a:off x="7086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1" name="Google Shape;1341;p125"/>
          <p:cNvSpPr txBox="1">
            <a:spLocks noGrp="1"/>
          </p:cNvSpPr>
          <p:nvPr>
            <p:ph type="body" idx="3"/>
          </p:nvPr>
        </p:nvSpPr>
        <p:spPr>
          <a:xfrm>
            <a:off x="7086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2" name="Google Shape;1342;p125"/>
          <p:cNvSpPr txBox="1">
            <a:spLocks noGrp="1"/>
          </p:cNvSpPr>
          <p:nvPr>
            <p:ph type="body" idx="4"/>
          </p:nvPr>
        </p:nvSpPr>
        <p:spPr>
          <a:xfrm>
            <a:off x="35280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3" name="Google Shape;1343;p125"/>
          <p:cNvSpPr txBox="1">
            <a:spLocks noGrp="1"/>
          </p:cNvSpPr>
          <p:nvPr>
            <p:ph type="body" idx="5"/>
          </p:nvPr>
        </p:nvSpPr>
        <p:spPr>
          <a:xfrm>
            <a:off x="35280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4" name="Google Shape;1344;p125"/>
          <p:cNvSpPr txBox="1">
            <a:spLocks noGrp="1"/>
          </p:cNvSpPr>
          <p:nvPr>
            <p:ph type="body" idx="6"/>
          </p:nvPr>
        </p:nvSpPr>
        <p:spPr>
          <a:xfrm>
            <a:off x="63474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5" name="Google Shape;1345;p125"/>
          <p:cNvSpPr txBox="1">
            <a:spLocks noGrp="1"/>
          </p:cNvSpPr>
          <p:nvPr>
            <p:ph type="body" idx="7"/>
          </p:nvPr>
        </p:nvSpPr>
        <p:spPr>
          <a:xfrm>
            <a:off x="63474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6" name="Google Shape;1346;p125"/>
          <p:cNvSpPr txBox="1">
            <a:spLocks noGrp="1"/>
          </p:cNvSpPr>
          <p:nvPr>
            <p:ph type="body" idx="8"/>
          </p:nvPr>
        </p:nvSpPr>
        <p:spPr>
          <a:xfrm>
            <a:off x="91668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7" name="Google Shape;1347;p125"/>
          <p:cNvSpPr txBox="1">
            <a:spLocks noGrp="1"/>
          </p:cNvSpPr>
          <p:nvPr>
            <p:ph type="body" idx="9"/>
          </p:nvPr>
        </p:nvSpPr>
        <p:spPr>
          <a:xfrm>
            <a:off x="91668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8" name="Google Shape;1348;p125"/>
          <p:cNvSpPr>
            <a:spLocks noGrp="1"/>
          </p:cNvSpPr>
          <p:nvPr>
            <p:ph type="pic" idx="13"/>
          </p:nvPr>
        </p:nvSpPr>
        <p:spPr>
          <a:xfrm>
            <a:off x="1089819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49" name="Google Shape;1349;p125"/>
          <p:cNvSpPr>
            <a:spLocks noGrp="1"/>
          </p:cNvSpPr>
          <p:nvPr>
            <p:ph type="pic" idx="14"/>
          </p:nvPr>
        </p:nvSpPr>
        <p:spPr>
          <a:xfrm>
            <a:off x="3909219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50" name="Google Shape;1350;p125"/>
          <p:cNvSpPr>
            <a:spLocks noGrp="1"/>
          </p:cNvSpPr>
          <p:nvPr>
            <p:ph type="pic" idx="15"/>
          </p:nvPr>
        </p:nvSpPr>
        <p:spPr>
          <a:xfrm>
            <a:off x="6728619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51" name="Google Shape;1351;p125"/>
          <p:cNvSpPr>
            <a:spLocks noGrp="1"/>
          </p:cNvSpPr>
          <p:nvPr>
            <p:ph type="pic" idx="16"/>
          </p:nvPr>
        </p:nvSpPr>
        <p:spPr>
          <a:xfrm>
            <a:off x="9548019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1352" name="Google Shape;1352;p1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1 Image Right">
  <p:cSld name="Content with 1 Image Right"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126"/>
          <p:cNvSpPr>
            <a:spLocks noGrp="1"/>
          </p:cNvSpPr>
          <p:nvPr>
            <p:ph type="pic" idx="2"/>
          </p:nvPr>
        </p:nvSpPr>
        <p:spPr>
          <a:xfrm>
            <a:off x="6096000" y="2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55" name="Google Shape;1355;p126"/>
          <p:cNvSpPr txBox="1">
            <a:spLocks noGrp="1"/>
          </p:cNvSpPr>
          <p:nvPr>
            <p:ph type="body" idx="1"/>
          </p:nvPr>
        </p:nvSpPr>
        <p:spPr>
          <a:xfrm>
            <a:off x="457200" y="2971798"/>
            <a:ext cx="5181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6" name="Google Shape;1356;p126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57" name="Google Shape;1357;p126"/>
          <p:cNvSpPr txBox="1">
            <a:spLocks noGrp="1"/>
          </p:cNvSpPr>
          <p:nvPr>
            <p:ph type="body" idx="3"/>
          </p:nvPr>
        </p:nvSpPr>
        <p:spPr>
          <a:xfrm>
            <a:off x="228600" y="228600"/>
            <a:ext cx="5410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58" name="Google Shape;1358;p126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359" name="Google Shape;1359;p126"/>
          <p:cNvSpPr txBox="1">
            <a:spLocks noGrp="1"/>
          </p:cNvSpPr>
          <p:nvPr>
            <p:ph type="title"/>
          </p:nvPr>
        </p:nvSpPr>
        <p:spPr>
          <a:xfrm>
            <a:off x="457200" y="1600197"/>
            <a:ext cx="518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360" name="Google Shape;1360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am Grid x12">
  <p:cSld name="Content Team Grid x12"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27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3" name="Google Shape;1363;p127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364" name="Google Shape;1364;p127"/>
          <p:cNvSpPr txBox="1">
            <a:spLocks noGrp="1"/>
          </p:cNvSpPr>
          <p:nvPr>
            <p:ph type="body" idx="1"/>
          </p:nvPr>
        </p:nvSpPr>
        <p:spPr>
          <a:xfrm>
            <a:off x="10287001" y="5742345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5" name="Google Shape;1365;p127"/>
          <p:cNvSpPr txBox="1">
            <a:spLocks noGrp="1"/>
          </p:cNvSpPr>
          <p:nvPr>
            <p:ph type="body" idx="2"/>
          </p:nvPr>
        </p:nvSpPr>
        <p:spPr>
          <a:xfrm>
            <a:off x="10287000" y="5214805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6" name="Google Shape;1366;p127"/>
          <p:cNvSpPr>
            <a:spLocks noGrp="1"/>
          </p:cNvSpPr>
          <p:nvPr>
            <p:ph type="pic" idx="3"/>
          </p:nvPr>
        </p:nvSpPr>
        <p:spPr>
          <a:xfrm>
            <a:off x="10287000" y="392151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67" name="Google Shape;1367;p127"/>
          <p:cNvSpPr txBox="1">
            <a:spLocks noGrp="1"/>
          </p:cNvSpPr>
          <p:nvPr>
            <p:ph type="body" idx="4"/>
          </p:nvPr>
        </p:nvSpPr>
        <p:spPr>
          <a:xfrm>
            <a:off x="8382001" y="5742345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8" name="Google Shape;1368;p127"/>
          <p:cNvSpPr txBox="1">
            <a:spLocks noGrp="1"/>
          </p:cNvSpPr>
          <p:nvPr>
            <p:ph type="body" idx="5"/>
          </p:nvPr>
        </p:nvSpPr>
        <p:spPr>
          <a:xfrm>
            <a:off x="8382000" y="5214805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9" name="Google Shape;1369;p127"/>
          <p:cNvSpPr>
            <a:spLocks noGrp="1"/>
          </p:cNvSpPr>
          <p:nvPr>
            <p:ph type="pic" idx="6"/>
          </p:nvPr>
        </p:nvSpPr>
        <p:spPr>
          <a:xfrm>
            <a:off x="838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70" name="Google Shape;1370;p127"/>
          <p:cNvSpPr txBox="1">
            <a:spLocks noGrp="1"/>
          </p:cNvSpPr>
          <p:nvPr>
            <p:ph type="body" idx="7"/>
          </p:nvPr>
        </p:nvSpPr>
        <p:spPr>
          <a:xfrm>
            <a:off x="6477001" y="5742345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1" name="Google Shape;1371;p127"/>
          <p:cNvSpPr txBox="1">
            <a:spLocks noGrp="1"/>
          </p:cNvSpPr>
          <p:nvPr>
            <p:ph type="body" idx="8"/>
          </p:nvPr>
        </p:nvSpPr>
        <p:spPr>
          <a:xfrm>
            <a:off x="6477000" y="5214805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2" name="Google Shape;1372;p127"/>
          <p:cNvSpPr>
            <a:spLocks noGrp="1"/>
          </p:cNvSpPr>
          <p:nvPr>
            <p:ph type="pic" idx="9"/>
          </p:nvPr>
        </p:nvSpPr>
        <p:spPr>
          <a:xfrm>
            <a:off x="647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73" name="Google Shape;1373;p127"/>
          <p:cNvSpPr txBox="1">
            <a:spLocks noGrp="1"/>
          </p:cNvSpPr>
          <p:nvPr>
            <p:ph type="body" idx="13"/>
          </p:nvPr>
        </p:nvSpPr>
        <p:spPr>
          <a:xfrm>
            <a:off x="4572001" y="5742345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4" name="Google Shape;1374;p127"/>
          <p:cNvSpPr txBox="1">
            <a:spLocks noGrp="1"/>
          </p:cNvSpPr>
          <p:nvPr>
            <p:ph type="body" idx="14"/>
          </p:nvPr>
        </p:nvSpPr>
        <p:spPr>
          <a:xfrm>
            <a:off x="4572000" y="5214805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5" name="Google Shape;1375;p127"/>
          <p:cNvSpPr>
            <a:spLocks noGrp="1"/>
          </p:cNvSpPr>
          <p:nvPr>
            <p:ph type="pic" idx="15"/>
          </p:nvPr>
        </p:nvSpPr>
        <p:spPr>
          <a:xfrm>
            <a:off x="457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76" name="Google Shape;1376;p127"/>
          <p:cNvSpPr txBox="1">
            <a:spLocks noGrp="1"/>
          </p:cNvSpPr>
          <p:nvPr>
            <p:ph type="body" idx="16"/>
          </p:nvPr>
        </p:nvSpPr>
        <p:spPr>
          <a:xfrm>
            <a:off x="2667001" y="5742345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7" name="Google Shape;1377;p127"/>
          <p:cNvSpPr txBox="1">
            <a:spLocks noGrp="1"/>
          </p:cNvSpPr>
          <p:nvPr>
            <p:ph type="body" idx="17"/>
          </p:nvPr>
        </p:nvSpPr>
        <p:spPr>
          <a:xfrm>
            <a:off x="2667000" y="5214805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78" name="Google Shape;1378;p127"/>
          <p:cNvSpPr>
            <a:spLocks noGrp="1"/>
          </p:cNvSpPr>
          <p:nvPr>
            <p:ph type="pic" idx="18"/>
          </p:nvPr>
        </p:nvSpPr>
        <p:spPr>
          <a:xfrm>
            <a:off x="266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79" name="Google Shape;1379;p127"/>
          <p:cNvSpPr txBox="1">
            <a:spLocks noGrp="1"/>
          </p:cNvSpPr>
          <p:nvPr>
            <p:ph type="body" idx="19"/>
          </p:nvPr>
        </p:nvSpPr>
        <p:spPr>
          <a:xfrm>
            <a:off x="762001" y="5742345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0" name="Google Shape;1380;p127"/>
          <p:cNvSpPr txBox="1">
            <a:spLocks noGrp="1"/>
          </p:cNvSpPr>
          <p:nvPr>
            <p:ph type="body" idx="20"/>
          </p:nvPr>
        </p:nvSpPr>
        <p:spPr>
          <a:xfrm>
            <a:off x="762000" y="5214805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1" name="Google Shape;1381;p127"/>
          <p:cNvSpPr>
            <a:spLocks noGrp="1"/>
          </p:cNvSpPr>
          <p:nvPr>
            <p:ph type="pic" idx="21"/>
          </p:nvPr>
        </p:nvSpPr>
        <p:spPr>
          <a:xfrm>
            <a:off x="76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82" name="Google Shape;1382;p127"/>
          <p:cNvSpPr txBox="1">
            <a:spLocks noGrp="1"/>
          </p:cNvSpPr>
          <p:nvPr>
            <p:ph type="body" idx="22"/>
          </p:nvPr>
        </p:nvSpPr>
        <p:spPr>
          <a:xfrm>
            <a:off x="10287001" y="307363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3" name="Google Shape;1383;p127"/>
          <p:cNvSpPr txBox="1">
            <a:spLocks noGrp="1"/>
          </p:cNvSpPr>
          <p:nvPr>
            <p:ph type="body" idx="23"/>
          </p:nvPr>
        </p:nvSpPr>
        <p:spPr>
          <a:xfrm>
            <a:off x="10287000" y="254609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4" name="Google Shape;1384;p127"/>
          <p:cNvSpPr>
            <a:spLocks noGrp="1"/>
          </p:cNvSpPr>
          <p:nvPr>
            <p:ph type="pic" idx="24"/>
          </p:nvPr>
        </p:nvSpPr>
        <p:spPr>
          <a:xfrm>
            <a:off x="10287000" y="1270385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85" name="Google Shape;1385;p127"/>
          <p:cNvSpPr txBox="1">
            <a:spLocks noGrp="1"/>
          </p:cNvSpPr>
          <p:nvPr>
            <p:ph type="body" idx="25"/>
          </p:nvPr>
        </p:nvSpPr>
        <p:spPr>
          <a:xfrm>
            <a:off x="8382001" y="3091218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6" name="Google Shape;1386;p127"/>
          <p:cNvSpPr txBox="1">
            <a:spLocks noGrp="1"/>
          </p:cNvSpPr>
          <p:nvPr>
            <p:ph type="body" idx="26"/>
          </p:nvPr>
        </p:nvSpPr>
        <p:spPr>
          <a:xfrm>
            <a:off x="8382000" y="2563680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7" name="Google Shape;1387;p127"/>
          <p:cNvSpPr>
            <a:spLocks noGrp="1"/>
          </p:cNvSpPr>
          <p:nvPr>
            <p:ph type="pic" idx="27"/>
          </p:nvPr>
        </p:nvSpPr>
        <p:spPr>
          <a:xfrm>
            <a:off x="8382000" y="128797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88" name="Google Shape;1388;p127"/>
          <p:cNvSpPr txBox="1">
            <a:spLocks noGrp="1"/>
          </p:cNvSpPr>
          <p:nvPr>
            <p:ph type="body" idx="28"/>
          </p:nvPr>
        </p:nvSpPr>
        <p:spPr>
          <a:xfrm>
            <a:off x="6477001" y="3091218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9" name="Google Shape;1389;p127"/>
          <p:cNvSpPr txBox="1">
            <a:spLocks noGrp="1"/>
          </p:cNvSpPr>
          <p:nvPr>
            <p:ph type="body" idx="29"/>
          </p:nvPr>
        </p:nvSpPr>
        <p:spPr>
          <a:xfrm>
            <a:off x="6477000" y="2563680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0" name="Google Shape;1390;p127"/>
          <p:cNvSpPr>
            <a:spLocks noGrp="1"/>
          </p:cNvSpPr>
          <p:nvPr>
            <p:ph type="pic" idx="30"/>
          </p:nvPr>
        </p:nvSpPr>
        <p:spPr>
          <a:xfrm>
            <a:off x="6477000" y="128797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91" name="Google Shape;1391;p127"/>
          <p:cNvSpPr txBox="1">
            <a:spLocks noGrp="1"/>
          </p:cNvSpPr>
          <p:nvPr>
            <p:ph type="body" idx="31"/>
          </p:nvPr>
        </p:nvSpPr>
        <p:spPr>
          <a:xfrm>
            <a:off x="4572001" y="3091218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2" name="Google Shape;1392;p127"/>
          <p:cNvSpPr txBox="1">
            <a:spLocks noGrp="1"/>
          </p:cNvSpPr>
          <p:nvPr>
            <p:ph type="body" idx="32"/>
          </p:nvPr>
        </p:nvSpPr>
        <p:spPr>
          <a:xfrm>
            <a:off x="4572000" y="2563680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3" name="Google Shape;1393;p127"/>
          <p:cNvSpPr>
            <a:spLocks noGrp="1"/>
          </p:cNvSpPr>
          <p:nvPr>
            <p:ph type="pic" idx="33"/>
          </p:nvPr>
        </p:nvSpPr>
        <p:spPr>
          <a:xfrm>
            <a:off x="4572000" y="128797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94" name="Google Shape;1394;p127"/>
          <p:cNvSpPr txBox="1">
            <a:spLocks noGrp="1"/>
          </p:cNvSpPr>
          <p:nvPr>
            <p:ph type="body" idx="34"/>
          </p:nvPr>
        </p:nvSpPr>
        <p:spPr>
          <a:xfrm>
            <a:off x="2667001" y="3091218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5" name="Google Shape;1395;p127"/>
          <p:cNvSpPr txBox="1">
            <a:spLocks noGrp="1"/>
          </p:cNvSpPr>
          <p:nvPr>
            <p:ph type="body" idx="35"/>
          </p:nvPr>
        </p:nvSpPr>
        <p:spPr>
          <a:xfrm>
            <a:off x="2667000" y="2563680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6" name="Google Shape;1396;p127"/>
          <p:cNvSpPr>
            <a:spLocks noGrp="1"/>
          </p:cNvSpPr>
          <p:nvPr>
            <p:ph type="pic" idx="36"/>
          </p:nvPr>
        </p:nvSpPr>
        <p:spPr>
          <a:xfrm>
            <a:off x="2667000" y="128797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397" name="Google Shape;1397;p127"/>
          <p:cNvSpPr txBox="1">
            <a:spLocks noGrp="1"/>
          </p:cNvSpPr>
          <p:nvPr>
            <p:ph type="body" idx="37"/>
          </p:nvPr>
        </p:nvSpPr>
        <p:spPr>
          <a:xfrm>
            <a:off x="762001" y="3091218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8" name="Google Shape;1398;p127"/>
          <p:cNvSpPr txBox="1">
            <a:spLocks noGrp="1"/>
          </p:cNvSpPr>
          <p:nvPr>
            <p:ph type="body" idx="38"/>
          </p:nvPr>
        </p:nvSpPr>
        <p:spPr>
          <a:xfrm>
            <a:off x="762000" y="2563680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9" name="Google Shape;1399;p127"/>
          <p:cNvSpPr>
            <a:spLocks noGrp="1"/>
          </p:cNvSpPr>
          <p:nvPr>
            <p:ph type="pic" idx="39"/>
          </p:nvPr>
        </p:nvSpPr>
        <p:spPr>
          <a:xfrm>
            <a:off x="762000" y="128797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00" name="Google Shape;1400;p127"/>
          <p:cNvSpPr txBox="1">
            <a:spLocks noGrp="1"/>
          </p:cNvSpPr>
          <p:nvPr>
            <p:ph type="title"/>
          </p:nvPr>
        </p:nvSpPr>
        <p:spPr>
          <a:xfrm>
            <a:off x="228601" y="457201"/>
            <a:ext cx="72771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1" name="Google Shape;1401;p127"/>
          <p:cNvSpPr txBox="1">
            <a:spLocks noGrp="1"/>
          </p:cNvSpPr>
          <p:nvPr>
            <p:ph type="body" idx="40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02" name="Google Shape;1402;p1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1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 White">
  <p:cSld name="1_Blank White"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128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5" name="Google Shape;1405;p128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406" name="Google Shape;1406;p128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 Black">
  <p:cSld name="1_Blank Black">
    <p:bg>
      <p:bgPr>
        <a:solidFill>
          <a:schemeClr val="dk1"/>
        </a:solidFill>
        <a:effectLst/>
      </p:bgPr>
    </p:bg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29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09" name="Google Shape;1409;p129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410" name="Google Shape;1410;p129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lank">
  <p:cSld name="Content 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9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1900"/>
            </a:lvl1pPr>
            <a:lvl2pPr marL="0" lvl="1" indent="0" algn="r" rtl="0">
              <a:spcBef>
                <a:spcPts val="0"/>
              </a:spcBef>
              <a:buNone/>
              <a:defRPr sz="1900"/>
            </a:lvl2pPr>
            <a:lvl3pPr marL="0" lvl="2" indent="0" algn="r" rtl="0">
              <a:spcBef>
                <a:spcPts val="0"/>
              </a:spcBef>
              <a:buNone/>
              <a:defRPr sz="1900"/>
            </a:lvl3pPr>
            <a:lvl4pPr marL="0" lvl="3" indent="0" algn="r" rtl="0">
              <a:spcBef>
                <a:spcPts val="0"/>
              </a:spcBef>
              <a:buNone/>
              <a:defRPr sz="1900"/>
            </a:lvl4pPr>
            <a:lvl5pPr marL="0" lvl="4" indent="0" algn="r" rtl="0">
              <a:spcBef>
                <a:spcPts val="0"/>
              </a:spcBef>
              <a:buNone/>
              <a:defRPr sz="1900"/>
            </a:lvl5pPr>
            <a:lvl6pPr marL="0" lvl="5" indent="0" algn="r" rtl="0">
              <a:spcBef>
                <a:spcPts val="0"/>
              </a:spcBef>
              <a:buNone/>
              <a:defRPr sz="1900"/>
            </a:lvl6pPr>
            <a:lvl7pPr marL="0" lvl="6" indent="0" algn="r" rtl="0">
              <a:spcBef>
                <a:spcPts val="0"/>
              </a:spcBef>
              <a:buNone/>
              <a:defRPr sz="1900"/>
            </a:lvl7pPr>
            <a:lvl8pPr marL="0" lvl="7" indent="0" algn="r" rtl="0">
              <a:spcBef>
                <a:spcPts val="0"/>
              </a:spcBef>
              <a:buNone/>
              <a:defRPr sz="1900"/>
            </a:lvl8pPr>
            <a:lvl9pPr marL="0" lvl="8" indent="0" algn="r" rtl="0">
              <a:spcBef>
                <a:spcPts val="0"/>
              </a:spcBef>
              <a:buNone/>
              <a:defRPr sz="19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689112" y="6400799"/>
            <a:ext cx="54069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800">
                <a:solidFill>
                  <a:srgbClr val="757575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pic>
        <p:nvPicPr>
          <p:cNvPr id="65" name="Google Shape;65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8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72771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57575"/>
              </a:buClr>
              <a:buSzPts val="1100"/>
              <a:buNone/>
              <a:defRPr sz="1100" b="0">
                <a:solidFill>
                  <a:srgbClr val="75757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List x4 Light Purple">
  <p:cSld name="Custom Content - List x4 Light Purple">
    <p:bg>
      <p:bgPr>
        <a:solidFill>
          <a:srgbClr val="CECDE9"/>
        </a:solidFill>
        <a:effectLst/>
      </p:bgPr>
    </p:bg>
    <p:spTree>
      <p:nvGrpSpPr>
        <p:cNvPr id="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p130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3" name="Google Shape;1413;p130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14" name="Google Shape;1414;p130"/>
          <p:cNvSpPr txBox="1">
            <a:spLocks noGrp="1"/>
          </p:cNvSpPr>
          <p:nvPr>
            <p:ph type="body" idx="1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15" name="Google Shape;1415;p130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416" name="Google Shape;1416;p130"/>
          <p:cNvSpPr/>
          <p:nvPr/>
        </p:nvSpPr>
        <p:spPr>
          <a:xfrm>
            <a:off x="457200" y="2780778"/>
            <a:ext cx="695100" cy="12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17" name="Google Shape;1417;p130"/>
          <p:cNvSpPr/>
          <p:nvPr/>
        </p:nvSpPr>
        <p:spPr>
          <a:xfrm>
            <a:off x="3276601" y="1478071"/>
            <a:ext cx="695100" cy="373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18" name="Google Shape;1418;p130"/>
          <p:cNvSpPr/>
          <p:nvPr/>
        </p:nvSpPr>
        <p:spPr>
          <a:xfrm>
            <a:off x="6096001" y="951979"/>
            <a:ext cx="695100" cy="254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19" name="Google Shape;1419;p130"/>
          <p:cNvSpPr/>
          <p:nvPr/>
        </p:nvSpPr>
        <p:spPr>
          <a:xfrm>
            <a:off x="8915401" y="3429001"/>
            <a:ext cx="695100" cy="198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20" name="Google Shape;1420;p130"/>
          <p:cNvSpPr txBox="1">
            <a:spLocks noGrp="1"/>
          </p:cNvSpPr>
          <p:nvPr>
            <p:ph type="body" idx="2"/>
          </p:nvPr>
        </p:nvSpPr>
        <p:spPr>
          <a:xfrm>
            <a:off x="804797" y="2931090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1" name="Google Shape;1421;p130"/>
          <p:cNvSpPr txBox="1">
            <a:spLocks noGrp="1"/>
          </p:cNvSpPr>
          <p:nvPr>
            <p:ph type="body" idx="3"/>
          </p:nvPr>
        </p:nvSpPr>
        <p:spPr>
          <a:xfrm>
            <a:off x="3624198" y="3751545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2" name="Google Shape;1422;p130"/>
          <p:cNvSpPr txBox="1">
            <a:spLocks noGrp="1"/>
          </p:cNvSpPr>
          <p:nvPr>
            <p:ph type="body" idx="4"/>
          </p:nvPr>
        </p:nvSpPr>
        <p:spPr>
          <a:xfrm>
            <a:off x="6443598" y="2192054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3" name="Google Shape;1423;p130"/>
          <p:cNvSpPr txBox="1">
            <a:spLocks noGrp="1"/>
          </p:cNvSpPr>
          <p:nvPr>
            <p:ph type="body" idx="5"/>
          </p:nvPr>
        </p:nvSpPr>
        <p:spPr>
          <a:xfrm>
            <a:off x="9261386" y="3920645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24" name="Google Shape;1424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Profile x4 Banner">
  <p:cSld name="Custom Content - Profile x4 Banner"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131"/>
          <p:cNvSpPr>
            <a:spLocks noGrp="1"/>
          </p:cNvSpPr>
          <p:nvPr>
            <p:ph type="pic" idx="2"/>
          </p:nvPr>
        </p:nvSpPr>
        <p:spPr>
          <a:xfrm>
            <a:off x="228601" y="1371601"/>
            <a:ext cx="2759100" cy="3426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27" name="Google Shape;1427;p131"/>
          <p:cNvSpPr>
            <a:spLocks noGrp="1"/>
          </p:cNvSpPr>
          <p:nvPr>
            <p:ph type="pic" idx="3"/>
          </p:nvPr>
        </p:nvSpPr>
        <p:spPr>
          <a:xfrm>
            <a:off x="3220503" y="2057400"/>
            <a:ext cx="2759100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28" name="Google Shape;1428;p131"/>
          <p:cNvSpPr>
            <a:spLocks noGrp="1"/>
          </p:cNvSpPr>
          <p:nvPr>
            <p:ph type="pic" idx="4"/>
          </p:nvPr>
        </p:nvSpPr>
        <p:spPr>
          <a:xfrm>
            <a:off x="6212407" y="0"/>
            <a:ext cx="2759100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29" name="Google Shape;1429;p131"/>
          <p:cNvSpPr>
            <a:spLocks noGrp="1"/>
          </p:cNvSpPr>
          <p:nvPr>
            <p:ph type="pic" idx="5"/>
          </p:nvPr>
        </p:nvSpPr>
        <p:spPr>
          <a:xfrm>
            <a:off x="9204309" y="1371600"/>
            <a:ext cx="2759100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30" name="Google Shape;1430;p131"/>
          <p:cNvSpPr txBox="1">
            <a:spLocks noGrp="1"/>
          </p:cNvSpPr>
          <p:nvPr>
            <p:ph type="title"/>
          </p:nvPr>
        </p:nvSpPr>
        <p:spPr>
          <a:xfrm>
            <a:off x="228601" y="457200"/>
            <a:ext cx="5750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1" name="Google Shape;1431;p131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32" name="Google Shape;1432;p131"/>
          <p:cNvSpPr txBox="1">
            <a:spLocks noGrp="1"/>
          </p:cNvSpPr>
          <p:nvPr>
            <p:ph type="body" idx="1"/>
          </p:nvPr>
        </p:nvSpPr>
        <p:spPr>
          <a:xfrm>
            <a:off x="228601" y="228601"/>
            <a:ext cx="575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3" name="Google Shape;1433;p131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434" name="Google Shape;1434;p131"/>
          <p:cNvSpPr txBox="1">
            <a:spLocks noGrp="1"/>
          </p:cNvSpPr>
          <p:nvPr>
            <p:ph type="body" idx="6"/>
          </p:nvPr>
        </p:nvSpPr>
        <p:spPr>
          <a:xfrm>
            <a:off x="228601" y="4855402"/>
            <a:ext cx="27591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5" name="Google Shape;1435;p131"/>
          <p:cNvSpPr txBox="1">
            <a:spLocks noGrp="1"/>
          </p:cNvSpPr>
          <p:nvPr>
            <p:ph type="body" idx="7"/>
          </p:nvPr>
        </p:nvSpPr>
        <p:spPr>
          <a:xfrm>
            <a:off x="3382027" y="4855402"/>
            <a:ext cx="24393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6" name="Google Shape;1436;p131"/>
          <p:cNvSpPr txBox="1">
            <a:spLocks noGrp="1"/>
          </p:cNvSpPr>
          <p:nvPr>
            <p:ph type="body" idx="8"/>
          </p:nvPr>
        </p:nvSpPr>
        <p:spPr>
          <a:xfrm>
            <a:off x="6213205" y="4855402"/>
            <a:ext cx="27591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7" name="Google Shape;1437;p131"/>
          <p:cNvSpPr txBox="1">
            <a:spLocks noGrp="1"/>
          </p:cNvSpPr>
          <p:nvPr>
            <p:ph type="body" idx="9"/>
          </p:nvPr>
        </p:nvSpPr>
        <p:spPr>
          <a:xfrm>
            <a:off x="9364235" y="4855402"/>
            <a:ext cx="24393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8" name="Google Shape;1438;p131"/>
          <p:cNvSpPr txBox="1">
            <a:spLocks noGrp="1"/>
          </p:cNvSpPr>
          <p:nvPr>
            <p:ph type="body" idx="13"/>
          </p:nvPr>
        </p:nvSpPr>
        <p:spPr>
          <a:xfrm>
            <a:off x="228601" y="5621836"/>
            <a:ext cx="27591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39" name="Google Shape;1439;p131"/>
          <p:cNvSpPr txBox="1">
            <a:spLocks noGrp="1"/>
          </p:cNvSpPr>
          <p:nvPr>
            <p:ph type="body" idx="14"/>
          </p:nvPr>
        </p:nvSpPr>
        <p:spPr>
          <a:xfrm>
            <a:off x="3382027" y="5621836"/>
            <a:ext cx="24393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0" name="Google Shape;1440;p131"/>
          <p:cNvSpPr txBox="1">
            <a:spLocks noGrp="1"/>
          </p:cNvSpPr>
          <p:nvPr>
            <p:ph type="body" idx="15"/>
          </p:nvPr>
        </p:nvSpPr>
        <p:spPr>
          <a:xfrm>
            <a:off x="6213205" y="5621836"/>
            <a:ext cx="27591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1" name="Google Shape;1441;p131"/>
          <p:cNvSpPr txBox="1">
            <a:spLocks noGrp="1"/>
          </p:cNvSpPr>
          <p:nvPr>
            <p:ph type="body" idx="16"/>
          </p:nvPr>
        </p:nvSpPr>
        <p:spPr>
          <a:xfrm>
            <a:off x="9364235" y="5621836"/>
            <a:ext cx="24393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42" name="Google Shape;1442;p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List x4 Image Circles">
  <p:cSld name="Custom Content - List x4 Image Circles">
    <p:bg>
      <p:bgPr>
        <a:solidFill>
          <a:schemeClr val="lt1"/>
        </a:solidFill>
        <a:effectLst/>
      </p:bgPr>
    </p:bg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132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132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6" name="Google Shape;1446;p132"/>
          <p:cNvSpPr txBox="1">
            <a:spLocks noGrp="1"/>
          </p:cNvSpPr>
          <p:nvPr>
            <p:ph type="body" idx="1"/>
          </p:nvPr>
        </p:nvSpPr>
        <p:spPr>
          <a:xfrm>
            <a:off x="228601" y="228601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7" name="Google Shape;1447;p132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448" name="Google Shape;1448;p132"/>
          <p:cNvSpPr txBox="1">
            <a:spLocks noGrp="1"/>
          </p:cNvSpPr>
          <p:nvPr>
            <p:ph type="body" idx="2"/>
          </p:nvPr>
        </p:nvSpPr>
        <p:spPr>
          <a:xfrm>
            <a:off x="708660" y="3989148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49" name="Google Shape;1449;p132"/>
          <p:cNvSpPr txBox="1">
            <a:spLocks noGrp="1"/>
          </p:cNvSpPr>
          <p:nvPr>
            <p:ph type="body" idx="3"/>
          </p:nvPr>
        </p:nvSpPr>
        <p:spPr>
          <a:xfrm>
            <a:off x="7086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0" name="Google Shape;1450;p132"/>
          <p:cNvSpPr txBox="1">
            <a:spLocks noGrp="1"/>
          </p:cNvSpPr>
          <p:nvPr>
            <p:ph type="body" idx="4"/>
          </p:nvPr>
        </p:nvSpPr>
        <p:spPr>
          <a:xfrm>
            <a:off x="3528060" y="3989148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1" name="Google Shape;1451;p132"/>
          <p:cNvSpPr txBox="1">
            <a:spLocks noGrp="1"/>
          </p:cNvSpPr>
          <p:nvPr>
            <p:ph type="body" idx="5"/>
          </p:nvPr>
        </p:nvSpPr>
        <p:spPr>
          <a:xfrm>
            <a:off x="35280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2" name="Google Shape;1452;p132"/>
          <p:cNvSpPr txBox="1">
            <a:spLocks noGrp="1"/>
          </p:cNvSpPr>
          <p:nvPr>
            <p:ph type="body" idx="6"/>
          </p:nvPr>
        </p:nvSpPr>
        <p:spPr>
          <a:xfrm>
            <a:off x="6347460" y="3989148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3" name="Google Shape;1453;p132"/>
          <p:cNvSpPr txBox="1">
            <a:spLocks noGrp="1"/>
          </p:cNvSpPr>
          <p:nvPr>
            <p:ph type="body" idx="7"/>
          </p:nvPr>
        </p:nvSpPr>
        <p:spPr>
          <a:xfrm>
            <a:off x="63474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4" name="Google Shape;1454;p132"/>
          <p:cNvSpPr txBox="1">
            <a:spLocks noGrp="1"/>
          </p:cNvSpPr>
          <p:nvPr>
            <p:ph type="body" idx="8"/>
          </p:nvPr>
        </p:nvSpPr>
        <p:spPr>
          <a:xfrm>
            <a:off x="9166860" y="3989148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5" name="Google Shape;1455;p132"/>
          <p:cNvSpPr txBox="1">
            <a:spLocks noGrp="1"/>
          </p:cNvSpPr>
          <p:nvPr>
            <p:ph type="body" idx="9"/>
          </p:nvPr>
        </p:nvSpPr>
        <p:spPr>
          <a:xfrm>
            <a:off x="91668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56" name="Google Shape;1456;p132"/>
          <p:cNvSpPr>
            <a:spLocks noGrp="1"/>
          </p:cNvSpPr>
          <p:nvPr>
            <p:ph type="pic" idx="13"/>
          </p:nvPr>
        </p:nvSpPr>
        <p:spPr>
          <a:xfrm>
            <a:off x="1089819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57" name="Google Shape;1457;p132"/>
          <p:cNvSpPr>
            <a:spLocks noGrp="1"/>
          </p:cNvSpPr>
          <p:nvPr>
            <p:ph type="pic" idx="14"/>
          </p:nvPr>
        </p:nvSpPr>
        <p:spPr>
          <a:xfrm>
            <a:off x="3909219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58" name="Google Shape;1458;p132"/>
          <p:cNvSpPr>
            <a:spLocks noGrp="1"/>
          </p:cNvSpPr>
          <p:nvPr>
            <p:ph type="pic" idx="15"/>
          </p:nvPr>
        </p:nvSpPr>
        <p:spPr>
          <a:xfrm>
            <a:off x="6728619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59" name="Google Shape;1459;p132"/>
          <p:cNvSpPr>
            <a:spLocks noGrp="1"/>
          </p:cNvSpPr>
          <p:nvPr>
            <p:ph type="pic" idx="16"/>
          </p:nvPr>
        </p:nvSpPr>
        <p:spPr>
          <a:xfrm>
            <a:off x="9548019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60" name="Google Shape;1460;p132"/>
          <p:cNvSpPr/>
          <p:nvPr/>
        </p:nvSpPr>
        <p:spPr>
          <a:xfrm>
            <a:off x="1827925" y="1606776"/>
            <a:ext cx="77838" cy="345408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61" name="Google Shape;1461;p132"/>
          <p:cNvSpPr/>
          <p:nvPr/>
        </p:nvSpPr>
        <p:spPr>
          <a:xfrm>
            <a:off x="4647325" y="1649530"/>
            <a:ext cx="77838" cy="302688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62" name="Google Shape;1462;p132"/>
          <p:cNvSpPr/>
          <p:nvPr/>
        </p:nvSpPr>
        <p:spPr>
          <a:xfrm>
            <a:off x="7466725" y="1293989"/>
            <a:ext cx="77838" cy="657955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63" name="Google Shape;1463;p132"/>
          <p:cNvSpPr/>
          <p:nvPr/>
        </p:nvSpPr>
        <p:spPr>
          <a:xfrm>
            <a:off x="10286125" y="1429189"/>
            <a:ext cx="77838" cy="52285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464" name="Google Shape;1464;p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Data Grid 1">
  <p:cSld name="Custom Content - Data Grid 1">
    <p:bg>
      <p:bgPr>
        <a:solidFill>
          <a:srgbClr val="11075F"/>
        </a:solidFill>
        <a:effectLst/>
      </p:bgPr>
    </p:bg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6" name="Google Shape;1466;p133"/>
          <p:cNvSpPr/>
          <p:nvPr/>
        </p:nvSpPr>
        <p:spPr>
          <a:xfrm>
            <a:off x="6096001" y="2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67" name="Google Shape;1467;p133"/>
          <p:cNvSpPr/>
          <p:nvPr/>
        </p:nvSpPr>
        <p:spPr>
          <a:xfrm>
            <a:off x="6096001" y="3429002"/>
            <a:ext cx="3048000" cy="3429000"/>
          </a:xfrm>
          <a:prstGeom prst="rect">
            <a:avLst/>
          </a:prstGeom>
          <a:gradFill>
            <a:gsLst>
              <a:gs pos="0">
                <a:schemeClr val="accent3"/>
              </a:gs>
              <a:gs pos="19000">
                <a:schemeClr val="accent3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68" name="Google Shape;1468;p133"/>
          <p:cNvSpPr/>
          <p:nvPr/>
        </p:nvSpPr>
        <p:spPr>
          <a:xfrm>
            <a:off x="9144001" y="3429002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69" name="Google Shape;1469;p133"/>
          <p:cNvSpPr/>
          <p:nvPr/>
        </p:nvSpPr>
        <p:spPr>
          <a:xfrm>
            <a:off x="9144001" y="2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70" name="Google Shape;1470;p133"/>
          <p:cNvSpPr>
            <a:spLocks noGrp="1"/>
          </p:cNvSpPr>
          <p:nvPr>
            <p:ph type="pic" idx="2"/>
          </p:nvPr>
        </p:nvSpPr>
        <p:spPr>
          <a:xfrm>
            <a:off x="9143997" y="2"/>
            <a:ext cx="304800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471" name="Google Shape;1471;p133"/>
          <p:cNvSpPr txBox="1">
            <a:spLocks noGrp="1"/>
          </p:cNvSpPr>
          <p:nvPr>
            <p:ph type="body" idx="1"/>
          </p:nvPr>
        </p:nvSpPr>
        <p:spPr>
          <a:xfrm>
            <a:off x="457200" y="2971798"/>
            <a:ext cx="5181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2" name="Google Shape;1472;p133"/>
          <p:cNvSpPr txBox="1">
            <a:spLocks noGrp="1"/>
          </p:cNvSpPr>
          <p:nvPr>
            <p:ph type="sldNum" idx="12"/>
          </p:nvPr>
        </p:nvSpPr>
        <p:spPr>
          <a:xfrm>
            <a:off x="11734800" y="640080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3" name="Google Shape;1473;p133"/>
          <p:cNvSpPr txBox="1">
            <a:spLocks noGrp="1"/>
          </p:cNvSpPr>
          <p:nvPr>
            <p:ph type="body" idx="3"/>
          </p:nvPr>
        </p:nvSpPr>
        <p:spPr>
          <a:xfrm>
            <a:off x="228600" y="228601"/>
            <a:ext cx="5410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4" name="Google Shape;1474;p133"/>
          <p:cNvSpPr txBox="1">
            <a:spLocks noGrp="1"/>
          </p:cNvSpPr>
          <p:nvPr>
            <p:ph type="ftr" idx="11"/>
          </p:nvPr>
        </p:nvSpPr>
        <p:spPr>
          <a:xfrm>
            <a:off x="6553200" y="640080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475" name="Google Shape;1475;p133"/>
          <p:cNvSpPr txBox="1">
            <a:spLocks noGrp="1"/>
          </p:cNvSpPr>
          <p:nvPr>
            <p:ph type="title"/>
          </p:nvPr>
        </p:nvSpPr>
        <p:spPr>
          <a:xfrm>
            <a:off x="457200" y="1600197"/>
            <a:ext cx="518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anrope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6" name="Google Shape;1476;p133"/>
          <p:cNvSpPr txBox="1">
            <a:spLocks noGrp="1"/>
          </p:cNvSpPr>
          <p:nvPr>
            <p:ph type="body" idx="4"/>
          </p:nvPr>
        </p:nvSpPr>
        <p:spPr>
          <a:xfrm>
            <a:off x="6461760" y="1072397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7" name="Google Shape;1477;p133"/>
          <p:cNvSpPr txBox="1">
            <a:spLocks noGrp="1"/>
          </p:cNvSpPr>
          <p:nvPr>
            <p:ph type="body" idx="5"/>
          </p:nvPr>
        </p:nvSpPr>
        <p:spPr>
          <a:xfrm>
            <a:off x="6461760" y="1751423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8" name="Google Shape;1478;p133"/>
          <p:cNvSpPr txBox="1">
            <a:spLocks noGrp="1"/>
          </p:cNvSpPr>
          <p:nvPr>
            <p:ph type="body" idx="6"/>
          </p:nvPr>
        </p:nvSpPr>
        <p:spPr>
          <a:xfrm>
            <a:off x="6461760" y="2436906"/>
            <a:ext cx="2316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9" name="Google Shape;1479;p133"/>
          <p:cNvSpPr txBox="1">
            <a:spLocks noGrp="1"/>
          </p:cNvSpPr>
          <p:nvPr>
            <p:ph type="body" idx="7"/>
          </p:nvPr>
        </p:nvSpPr>
        <p:spPr>
          <a:xfrm>
            <a:off x="6461760" y="4229097"/>
            <a:ext cx="231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075F"/>
              </a:buClr>
              <a:buSzPts val="2000"/>
              <a:buNone/>
              <a:defRPr b="1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0" name="Google Shape;1480;p133"/>
          <p:cNvSpPr txBox="1">
            <a:spLocks noGrp="1"/>
          </p:cNvSpPr>
          <p:nvPr>
            <p:ph type="body" idx="8"/>
          </p:nvPr>
        </p:nvSpPr>
        <p:spPr>
          <a:xfrm>
            <a:off x="9509759" y="4475995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1" name="Google Shape;1481;p133"/>
          <p:cNvSpPr txBox="1">
            <a:spLocks noGrp="1"/>
          </p:cNvSpPr>
          <p:nvPr>
            <p:ph type="body" idx="9"/>
          </p:nvPr>
        </p:nvSpPr>
        <p:spPr>
          <a:xfrm>
            <a:off x="9509759" y="515502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82" name="Google Shape;1482;p133"/>
          <p:cNvSpPr txBox="1">
            <a:spLocks noGrp="1"/>
          </p:cNvSpPr>
          <p:nvPr>
            <p:ph type="body" idx="13"/>
          </p:nvPr>
        </p:nvSpPr>
        <p:spPr>
          <a:xfrm>
            <a:off x="9509759" y="5840503"/>
            <a:ext cx="2316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3" name="Google Shape;1483;p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IDE ONLY - Colors">
  <p:cSld name="GUIDE ONLY - Colors"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5" name="Google Shape;1485;p134"/>
          <p:cNvSpPr txBox="1">
            <a:spLocks noGrp="1"/>
          </p:cNvSpPr>
          <p:nvPr>
            <p:ph type="dt" idx="10"/>
          </p:nvPr>
        </p:nvSpPr>
        <p:spPr>
          <a:xfrm>
            <a:off x="10325101" y="228601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6" name="Google Shape;1486;p134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487" name="Google Shape;1487;p134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88" name="Google Shape;1488;p134"/>
          <p:cNvSpPr txBox="1"/>
          <p:nvPr/>
        </p:nvSpPr>
        <p:spPr>
          <a:xfrm>
            <a:off x="228600" y="228601"/>
            <a:ext cx="495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GUIDE: COLORS</a:t>
            </a:r>
            <a:endParaRPr/>
          </a:p>
        </p:txBody>
      </p:sp>
      <p:sp>
        <p:nvSpPr>
          <p:cNvPr id="1489" name="Google Shape;1489;p134"/>
          <p:cNvSpPr/>
          <p:nvPr/>
        </p:nvSpPr>
        <p:spPr>
          <a:xfrm>
            <a:off x="3281796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90" name="Google Shape;1490;p134"/>
          <p:cNvSpPr/>
          <p:nvPr/>
        </p:nvSpPr>
        <p:spPr>
          <a:xfrm>
            <a:off x="1866901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1491" name="Google Shape;1491;p134"/>
          <p:cNvGrpSpPr/>
          <p:nvPr/>
        </p:nvGrpSpPr>
        <p:grpSpPr>
          <a:xfrm>
            <a:off x="2198554" y="2734452"/>
            <a:ext cx="243962" cy="243962"/>
            <a:chOff x="2435663" y="2199868"/>
            <a:chExt cx="418459" cy="418459"/>
          </a:xfrm>
        </p:grpSpPr>
        <p:sp>
          <p:nvSpPr>
            <p:cNvPr id="1492" name="Google Shape;1492;p134"/>
            <p:cNvSpPr/>
            <p:nvPr/>
          </p:nvSpPr>
          <p:spPr>
            <a:xfrm>
              <a:off x="2444203" y="2208408"/>
              <a:ext cx="401379" cy="401379"/>
            </a:xfrm>
            <a:custGeom>
              <a:avLst/>
              <a:gdLst/>
              <a:ahLst/>
              <a:cxnLst/>
              <a:rect l="l" t="t" r="r" b="b"/>
              <a:pathLst>
                <a:path w="401379" h="401379" extrusionOk="0">
                  <a:moveTo>
                    <a:pt x="0" y="0"/>
                  </a:moveTo>
                  <a:lnTo>
                    <a:pt x="401379" y="0"/>
                  </a:lnTo>
                  <a:lnTo>
                    <a:pt x="401379" y="401379"/>
                  </a:lnTo>
                  <a:lnTo>
                    <a:pt x="0" y="401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493" name="Google Shape;1493;p134"/>
            <p:cNvSpPr/>
            <p:nvPr/>
          </p:nvSpPr>
          <p:spPr>
            <a:xfrm>
              <a:off x="2435663" y="2199868"/>
              <a:ext cx="418459" cy="418459"/>
            </a:xfrm>
            <a:custGeom>
              <a:avLst/>
              <a:gdLst/>
              <a:ahLst/>
              <a:cxnLst/>
              <a:rect l="l" t="t" r="r" b="b"/>
              <a:pathLst>
                <a:path w="418459" h="418459" extrusionOk="0">
                  <a:moveTo>
                    <a:pt x="401379" y="17080"/>
                  </a:moveTo>
                  <a:lnTo>
                    <a:pt x="401379" y="401379"/>
                  </a:lnTo>
                  <a:lnTo>
                    <a:pt x="17080" y="401379"/>
                  </a:lnTo>
                  <a:lnTo>
                    <a:pt x="17080" y="17080"/>
                  </a:lnTo>
                  <a:lnTo>
                    <a:pt x="401379" y="17080"/>
                  </a:lnTo>
                  <a:moveTo>
                    <a:pt x="418459" y="0"/>
                  </a:moveTo>
                  <a:lnTo>
                    <a:pt x="0" y="0"/>
                  </a:lnTo>
                  <a:lnTo>
                    <a:pt x="0" y="418459"/>
                  </a:lnTo>
                  <a:lnTo>
                    <a:pt x="418459" y="418459"/>
                  </a:lnTo>
                  <a:lnTo>
                    <a:pt x="418459" y="0"/>
                  </a:lnTo>
                  <a:lnTo>
                    <a:pt x="418459" y="0"/>
                  </a:lnTo>
                  <a:close/>
                </a:path>
              </a:pathLst>
            </a:custGeom>
            <a:solidFill>
              <a:srgbClr val="A2A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sp>
        <p:nvSpPr>
          <p:cNvPr id="1494" name="Google Shape;1494;p134"/>
          <p:cNvSpPr/>
          <p:nvPr/>
        </p:nvSpPr>
        <p:spPr>
          <a:xfrm>
            <a:off x="2531035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95" name="Google Shape;1495;p134"/>
          <p:cNvSpPr/>
          <p:nvPr/>
        </p:nvSpPr>
        <p:spPr>
          <a:xfrm>
            <a:off x="2862604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96" name="Google Shape;1496;p134"/>
          <p:cNvSpPr/>
          <p:nvPr/>
        </p:nvSpPr>
        <p:spPr>
          <a:xfrm>
            <a:off x="3612369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97" name="Google Shape;1497;p134"/>
          <p:cNvSpPr/>
          <p:nvPr/>
        </p:nvSpPr>
        <p:spPr>
          <a:xfrm>
            <a:off x="3943937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98" name="Google Shape;1498;p134"/>
          <p:cNvSpPr/>
          <p:nvPr/>
        </p:nvSpPr>
        <p:spPr>
          <a:xfrm>
            <a:off x="4275508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99" name="Google Shape;1499;p134"/>
          <p:cNvSpPr/>
          <p:nvPr/>
        </p:nvSpPr>
        <p:spPr>
          <a:xfrm>
            <a:off x="4607077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60" y="0"/>
                </a:lnTo>
                <a:lnTo>
                  <a:pt x="418460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00" name="Google Shape;1500;p134"/>
          <p:cNvSpPr/>
          <p:nvPr/>
        </p:nvSpPr>
        <p:spPr>
          <a:xfrm>
            <a:off x="4937649" y="2734375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01" name="Google Shape;1501;p134"/>
          <p:cNvSpPr/>
          <p:nvPr/>
        </p:nvSpPr>
        <p:spPr>
          <a:xfrm>
            <a:off x="3194174" y="2678615"/>
            <a:ext cx="9949" cy="355182"/>
          </a:xfrm>
          <a:custGeom>
            <a:avLst/>
            <a:gdLst/>
            <a:ahLst/>
            <a:cxnLst/>
            <a:rect l="l" t="t" r="r" b="b"/>
            <a:pathLst>
              <a:path w="17079" h="609755" extrusionOk="0">
                <a:moveTo>
                  <a:pt x="0" y="0"/>
                </a:moveTo>
                <a:lnTo>
                  <a:pt x="0" y="609755"/>
                </a:lnTo>
              </a:path>
            </a:pathLst>
          </a:custGeom>
          <a:noFill/>
          <a:ln w="17075" cap="flat" cmpd="sng">
            <a:solidFill>
              <a:srgbClr val="80808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02" name="Google Shape;1502;p134"/>
          <p:cNvSpPr txBox="1"/>
          <p:nvPr/>
        </p:nvSpPr>
        <p:spPr>
          <a:xfrm>
            <a:off x="1866902" y="2327836"/>
            <a:ext cx="42291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PowerPoint Setting</a:t>
            </a:r>
            <a:endParaRPr/>
          </a:p>
        </p:txBody>
      </p:sp>
      <p:sp>
        <p:nvSpPr>
          <p:cNvPr id="1503" name="Google Shape;1503;p134"/>
          <p:cNvSpPr txBox="1"/>
          <p:nvPr/>
        </p:nvSpPr>
        <p:spPr>
          <a:xfrm>
            <a:off x="1866902" y="3649860"/>
            <a:ext cx="42291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Full Suite (Refer to Brand Guidelines)</a:t>
            </a:r>
            <a:endParaRPr/>
          </a:p>
        </p:txBody>
      </p:sp>
      <p:grpSp>
        <p:nvGrpSpPr>
          <p:cNvPr id="1504" name="Google Shape;1504;p134"/>
          <p:cNvGrpSpPr/>
          <p:nvPr/>
        </p:nvGrpSpPr>
        <p:grpSpPr>
          <a:xfrm>
            <a:off x="1866900" y="4053579"/>
            <a:ext cx="8458271" cy="437787"/>
            <a:chOff x="0" y="6989909"/>
            <a:chExt cx="7471971" cy="193617"/>
          </a:xfrm>
        </p:grpSpPr>
        <p:grpSp>
          <p:nvGrpSpPr>
            <p:cNvPr id="1505" name="Google Shape;1505;p134"/>
            <p:cNvGrpSpPr/>
            <p:nvPr/>
          </p:nvGrpSpPr>
          <p:grpSpPr>
            <a:xfrm>
              <a:off x="0" y="6989909"/>
              <a:ext cx="683896" cy="193617"/>
              <a:chOff x="453167" y="4442908"/>
              <a:chExt cx="683896" cy="319500"/>
            </a:xfrm>
          </p:grpSpPr>
          <p:sp>
            <p:nvSpPr>
              <p:cNvPr id="1506" name="Google Shape;1506;p134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FE5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07" name="Google Shape;1507;p134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FE73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08" name="Google Shape;1508;p134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FFB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09" name="Google Shape;1509;p134"/>
            <p:cNvGrpSpPr/>
            <p:nvPr/>
          </p:nvGrpSpPr>
          <p:grpSpPr>
            <a:xfrm>
              <a:off x="754231" y="6989909"/>
              <a:ext cx="683896" cy="193617"/>
              <a:chOff x="453167" y="4442908"/>
              <a:chExt cx="683896" cy="319500"/>
            </a:xfrm>
          </p:grpSpPr>
          <p:sp>
            <p:nvSpPr>
              <p:cNvPr id="1510" name="Google Shape;1510;p134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7A3B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11" name="Google Shape;1511;p134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9466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12" name="Google Shape;1512;p134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4C0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13" name="Google Shape;1513;p134"/>
            <p:cNvGrpSpPr/>
            <p:nvPr/>
          </p:nvGrpSpPr>
          <p:grpSpPr>
            <a:xfrm>
              <a:off x="1508462" y="6989909"/>
              <a:ext cx="683896" cy="193617"/>
              <a:chOff x="453167" y="4442908"/>
              <a:chExt cx="683896" cy="319500"/>
            </a:xfrm>
          </p:grpSpPr>
          <p:sp>
            <p:nvSpPr>
              <p:cNvPr id="1514" name="Google Shape;1514;p134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15" name="Google Shape;1515;p134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16" name="Google Shape;1516;p134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CDCDC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17" name="Google Shape;1517;p134"/>
            <p:cNvGrpSpPr/>
            <p:nvPr/>
          </p:nvGrpSpPr>
          <p:grpSpPr>
            <a:xfrm>
              <a:off x="2262693" y="6989909"/>
              <a:ext cx="683896" cy="193617"/>
              <a:chOff x="453167" y="4442908"/>
              <a:chExt cx="683896" cy="319500"/>
            </a:xfrm>
          </p:grpSpPr>
          <p:sp>
            <p:nvSpPr>
              <p:cNvPr id="1518" name="Google Shape;1518;p134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C5C4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19" name="Google Shape;1519;p134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DFDE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20" name="Google Shape;1520;p134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21" name="Google Shape;1521;p134"/>
            <p:cNvGrpSpPr/>
            <p:nvPr/>
          </p:nvGrpSpPr>
          <p:grpSpPr>
            <a:xfrm>
              <a:off x="3016924" y="6989909"/>
              <a:ext cx="683896" cy="193617"/>
              <a:chOff x="453167" y="4442908"/>
              <a:chExt cx="683896" cy="319500"/>
            </a:xfrm>
          </p:grpSpPr>
          <p:sp>
            <p:nvSpPr>
              <p:cNvPr id="1522" name="Google Shape;1522;p134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024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23" name="Google Shape;1523;p134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0785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24" name="Google Shape;1524;p134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2EC5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25" name="Google Shape;1525;p134"/>
            <p:cNvGrpSpPr/>
            <p:nvPr/>
          </p:nvGrpSpPr>
          <p:grpSpPr>
            <a:xfrm>
              <a:off x="3771155" y="6989909"/>
              <a:ext cx="683896" cy="193617"/>
              <a:chOff x="453167" y="4442908"/>
              <a:chExt cx="683896" cy="319500"/>
            </a:xfrm>
          </p:grpSpPr>
          <p:sp>
            <p:nvSpPr>
              <p:cNvPr id="1526" name="Google Shape;1526;p134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1F27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27" name="Google Shape;1527;p134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363FB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28" name="Google Shape;1528;p134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6879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29" name="Google Shape;1529;p134"/>
            <p:cNvGrpSpPr/>
            <p:nvPr/>
          </p:nvGrpSpPr>
          <p:grpSpPr>
            <a:xfrm>
              <a:off x="4525386" y="6989909"/>
              <a:ext cx="683896" cy="193617"/>
              <a:chOff x="453167" y="4442908"/>
              <a:chExt cx="683896" cy="319500"/>
            </a:xfrm>
          </p:grpSpPr>
          <p:sp>
            <p:nvSpPr>
              <p:cNvPr id="1530" name="Google Shape;1530;p134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1107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31" name="Google Shape;1531;p134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0F0F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32" name="Google Shape;1532;p134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3333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33" name="Google Shape;1533;p134"/>
            <p:cNvGrpSpPr/>
            <p:nvPr/>
          </p:nvGrpSpPr>
          <p:grpSpPr>
            <a:xfrm>
              <a:off x="5279617" y="6989909"/>
              <a:ext cx="683896" cy="193617"/>
              <a:chOff x="453167" y="4442908"/>
              <a:chExt cx="683896" cy="319500"/>
            </a:xfrm>
          </p:grpSpPr>
          <p:sp>
            <p:nvSpPr>
              <p:cNvPr id="1534" name="Google Shape;1534;p134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70E2D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35" name="Google Shape;1535;p134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93E6E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36" name="Google Shape;1536;p134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FF7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37" name="Google Shape;1537;p134"/>
            <p:cNvGrpSpPr/>
            <p:nvPr/>
          </p:nvGrpSpPr>
          <p:grpSpPr>
            <a:xfrm>
              <a:off x="6033848" y="6989909"/>
              <a:ext cx="683896" cy="193617"/>
              <a:chOff x="453167" y="4442908"/>
              <a:chExt cx="683896" cy="319500"/>
            </a:xfrm>
          </p:grpSpPr>
          <p:sp>
            <p:nvSpPr>
              <p:cNvPr id="1538" name="Google Shape;1538;p134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CDB3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39" name="Google Shape;1539;p134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DFC7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40" name="Google Shape;1540;p134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F9EA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41" name="Google Shape;1541;p134"/>
            <p:cNvGrpSpPr/>
            <p:nvPr/>
          </p:nvGrpSpPr>
          <p:grpSpPr>
            <a:xfrm>
              <a:off x="6788075" y="6989909"/>
              <a:ext cx="683896" cy="193617"/>
              <a:chOff x="453167" y="4442908"/>
              <a:chExt cx="683896" cy="319500"/>
            </a:xfrm>
          </p:grpSpPr>
          <p:sp>
            <p:nvSpPr>
              <p:cNvPr id="1542" name="Google Shape;1542;p134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9E9E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43" name="Google Shape;1543;p134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B3B0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44" name="Google Shape;1544;p134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2D1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Motion Soundbar">
  <p:cSld name="Intro Motion Soundbar">
    <p:bg>
      <p:bgPr>
        <a:solidFill>
          <a:schemeClr val="dk1"/>
        </a:solidFill>
        <a:effectLst/>
      </p:bgPr>
    </p:bg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1" name="Google Shape;1611;p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2" name="Google Shape;1612;p139"/>
          <p:cNvGrpSpPr/>
          <p:nvPr/>
        </p:nvGrpSpPr>
        <p:grpSpPr>
          <a:xfrm>
            <a:off x="5578227" y="2911227"/>
            <a:ext cx="1064310" cy="1035545"/>
            <a:chOff x="5578227" y="2911227"/>
            <a:chExt cx="1064310" cy="1035545"/>
          </a:xfrm>
        </p:grpSpPr>
        <p:sp>
          <p:nvSpPr>
            <p:cNvPr id="1613" name="Google Shape;1613;p139"/>
            <p:cNvSpPr/>
            <p:nvPr/>
          </p:nvSpPr>
          <p:spPr>
            <a:xfrm>
              <a:off x="5578227" y="3311062"/>
              <a:ext cx="28765" cy="440107"/>
            </a:xfrm>
            <a:custGeom>
              <a:avLst/>
              <a:gdLst/>
              <a:ahLst/>
              <a:cxnLst/>
              <a:rect l="l" t="t" r="r" b="b"/>
              <a:pathLst>
                <a:path w="28765" h="440107" extrusionOk="0">
                  <a:moveTo>
                    <a:pt x="0" y="0"/>
                  </a:moveTo>
                  <a:lnTo>
                    <a:pt x="0" y="440107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614" name="Google Shape;1614;p139"/>
            <p:cNvSpPr/>
            <p:nvPr/>
          </p:nvSpPr>
          <p:spPr>
            <a:xfrm>
              <a:off x="5923409" y="3506665"/>
              <a:ext cx="28765" cy="440107"/>
            </a:xfrm>
            <a:custGeom>
              <a:avLst/>
              <a:gdLst/>
              <a:ahLst/>
              <a:cxnLst/>
              <a:rect l="l" t="t" r="r" b="b"/>
              <a:pathLst>
                <a:path w="28765" h="440107" extrusionOk="0">
                  <a:moveTo>
                    <a:pt x="0" y="0"/>
                  </a:moveTo>
                  <a:lnTo>
                    <a:pt x="0" y="440107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615" name="Google Shape;1615;p139"/>
            <p:cNvSpPr/>
            <p:nvPr/>
          </p:nvSpPr>
          <p:spPr>
            <a:xfrm>
              <a:off x="6268590" y="2911227"/>
              <a:ext cx="28765" cy="839942"/>
            </a:xfrm>
            <a:custGeom>
              <a:avLst/>
              <a:gdLst/>
              <a:ahLst/>
              <a:cxnLst/>
              <a:rect l="l" t="t" r="r" b="b"/>
              <a:pathLst>
                <a:path w="28765" h="839942" extrusionOk="0">
                  <a:moveTo>
                    <a:pt x="0" y="0"/>
                  </a:moveTo>
                  <a:lnTo>
                    <a:pt x="0" y="839943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1616" name="Google Shape;1616;p139"/>
            <p:cNvSpPr/>
            <p:nvPr/>
          </p:nvSpPr>
          <p:spPr>
            <a:xfrm>
              <a:off x="6613772" y="3083818"/>
              <a:ext cx="28765" cy="667351"/>
            </a:xfrm>
            <a:custGeom>
              <a:avLst/>
              <a:gdLst/>
              <a:ahLst/>
              <a:cxnLst/>
              <a:rect l="l" t="t" r="r" b="b"/>
              <a:pathLst>
                <a:path w="28765" h="667351" extrusionOk="0">
                  <a:moveTo>
                    <a:pt x="0" y="0"/>
                  </a:moveTo>
                  <a:lnTo>
                    <a:pt x="0" y="667352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Note">
  <p:cSld name="Closing Note">
    <p:bg>
      <p:bgPr>
        <a:solidFill>
          <a:schemeClr val="dk1"/>
        </a:solidFill>
        <a:effectLst/>
      </p:bgPr>
    </p:bg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8" name="Google Shape;1618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9" name="Google Shape;1619;p140"/>
          <p:cNvSpPr txBox="1">
            <a:spLocks noGrp="1"/>
          </p:cNvSpPr>
          <p:nvPr>
            <p:ph type="title"/>
          </p:nvPr>
        </p:nvSpPr>
        <p:spPr>
          <a:xfrm>
            <a:off x="1866900" y="2501151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Manrope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20" name="Google Shape;1620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079" y="5715000"/>
            <a:ext cx="581841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Light">
  <p:cSld name="Cover Light">
    <p:bg>
      <p:bgPr>
        <a:solidFill>
          <a:schemeClr val="lt1"/>
        </a:solidFill>
        <a:effectLst/>
      </p:bgPr>
    </p:bg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3" name="Google Shape;1633;p142"/>
          <p:cNvSpPr txBox="1">
            <a:spLocks noGrp="1"/>
          </p:cNvSpPr>
          <p:nvPr>
            <p:ph type="dt" idx="10"/>
          </p:nvPr>
        </p:nvSpPr>
        <p:spPr>
          <a:xfrm rot="-5400000">
            <a:off x="10197977" y="1828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4" name="Google Shape;1634;p142"/>
          <p:cNvSpPr txBox="1">
            <a:spLocks noGrp="1"/>
          </p:cNvSpPr>
          <p:nvPr>
            <p:ph type="ftr" idx="11"/>
          </p:nvPr>
        </p:nvSpPr>
        <p:spPr>
          <a:xfrm>
            <a:off x="457200" y="6231875"/>
            <a:ext cx="5638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5" name="Google Shape;1635;p142"/>
          <p:cNvSpPr/>
          <p:nvPr/>
        </p:nvSpPr>
        <p:spPr>
          <a:xfrm>
            <a:off x="7503159" y="5204460"/>
            <a:ext cx="137159" cy="1201419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36" name="Google Shape;1636;p142"/>
          <p:cNvSpPr/>
          <p:nvPr/>
        </p:nvSpPr>
        <p:spPr>
          <a:xfrm>
            <a:off x="8867986" y="5805170"/>
            <a:ext cx="137159" cy="1052829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37" name="Google Shape;1637;p142"/>
          <p:cNvSpPr/>
          <p:nvPr/>
        </p:nvSpPr>
        <p:spPr>
          <a:xfrm>
            <a:off x="10232813" y="4117340"/>
            <a:ext cx="137159" cy="2288540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38" name="Google Shape;1638;p142"/>
          <p:cNvSpPr/>
          <p:nvPr/>
        </p:nvSpPr>
        <p:spPr>
          <a:xfrm>
            <a:off x="11597641" y="4585970"/>
            <a:ext cx="137159" cy="181863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639" name="Google Shape;1639;p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964" y="458007"/>
            <a:ext cx="1408173" cy="994005"/>
          </a:xfrm>
          <a:prstGeom prst="rect">
            <a:avLst/>
          </a:prstGeom>
          <a:noFill/>
          <a:ln>
            <a:noFill/>
          </a:ln>
        </p:spPr>
      </p:pic>
      <p:sp>
        <p:nvSpPr>
          <p:cNvPr id="1640" name="Google Shape;1640;p142"/>
          <p:cNvSpPr txBox="1">
            <a:spLocks noGrp="1"/>
          </p:cNvSpPr>
          <p:nvPr>
            <p:ph type="ctrTitle"/>
          </p:nvPr>
        </p:nvSpPr>
        <p:spPr>
          <a:xfrm>
            <a:off x="457201" y="1910019"/>
            <a:ext cx="84582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Manrope"/>
              <a:buNone/>
              <a:defRPr sz="72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1" name="Google Shape;1641;p142"/>
          <p:cNvSpPr txBox="1">
            <a:spLocks noGrp="1"/>
          </p:cNvSpPr>
          <p:nvPr>
            <p:ph type="subTitle" idx="1"/>
          </p:nvPr>
        </p:nvSpPr>
        <p:spPr>
          <a:xfrm>
            <a:off x="457201" y="5182950"/>
            <a:ext cx="56388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peak Orange 1">
  <p:cSld name="Divider Speak Orange 1">
    <p:bg>
      <p:bgPr>
        <a:solidFill>
          <a:schemeClr val="accent1"/>
        </a:solidFill>
        <a:effectLst/>
      </p:bgPr>
    </p:bg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3" name="Google Shape;1643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4" name="Google Shape;1644;p1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470"/>
            <a:ext cx="951322" cy="74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645" name="Google Shape;1645;p143"/>
          <p:cNvSpPr txBox="1">
            <a:spLocks noGrp="1"/>
          </p:cNvSpPr>
          <p:nvPr>
            <p:ph type="ftr" idx="11"/>
          </p:nvPr>
        </p:nvSpPr>
        <p:spPr>
          <a:xfrm>
            <a:off x="457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6" name="Google Shape;1646;p143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47" name="Google Shape;1647;p143"/>
          <p:cNvSpPr txBox="1">
            <a:spLocks noGrp="1"/>
          </p:cNvSpPr>
          <p:nvPr>
            <p:ph type="ctrTitle"/>
          </p:nvPr>
        </p:nvSpPr>
        <p:spPr>
          <a:xfrm>
            <a:off x="2248678" y="2118049"/>
            <a:ext cx="5256900" cy="2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peak Purple 2">
  <p:cSld name="Divider Speak Purple 2">
    <p:bg>
      <p:bgPr>
        <a:solidFill>
          <a:schemeClr val="accent1"/>
        </a:solidFill>
        <a:effectLst/>
      </p:bgPr>
    </p:bg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9" name="Google Shape;1649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2192000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0" name="Google Shape;1650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7"/>
            <a:ext cx="951322" cy="748459"/>
          </a:xfrm>
          <a:prstGeom prst="rect">
            <a:avLst/>
          </a:prstGeom>
          <a:noFill/>
          <a:ln>
            <a:noFill/>
          </a:ln>
        </p:spPr>
      </p:pic>
      <p:sp>
        <p:nvSpPr>
          <p:cNvPr id="1651" name="Google Shape;1651;p144"/>
          <p:cNvSpPr txBox="1">
            <a:spLocks noGrp="1"/>
          </p:cNvSpPr>
          <p:nvPr>
            <p:ph type="ftr" idx="11"/>
          </p:nvPr>
        </p:nvSpPr>
        <p:spPr>
          <a:xfrm>
            <a:off x="457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2" name="Google Shape;1652;p144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53" name="Google Shape;1653;p144"/>
          <p:cNvSpPr/>
          <p:nvPr/>
        </p:nvSpPr>
        <p:spPr>
          <a:xfrm>
            <a:off x="8561614" y="5345083"/>
            <a:ext cx="251926" cy="1512723"/>
          </a:xfrm>
          <a:custGeom>
            <a:avLst/>
            <a:gdLst/>
            <a:ahLst/>
            <a:cxnLst/>
            <a:rect l="l" t="t" r="r" b="b"/>
            <a:pathLst>
              <a:path w="251926" h="1250184" extrusionOk="0">
                <a:moveTo>
                  <a:pt x="0" y="0"/>
                </a:moveTo>
                <a:lnTo>
                  <a:pt x="251926" y="0"/>
                </a:lnTo>
                <a:lnTo>
                  <a:pt x="251926" y="1250185"/>
                </a:lnTo>
                <a:lnTo>
                  <a:pt x="0" y="1250185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54" name="Google Shape;1654;p144"/>
          <p:cNvSpPr/>
          <p:nvPr/>
        </p:nvSpPr>
        <p:spPr>
          <a:xfrm>
            <a:off x="9065466" y="3201204"/>
            <a:ext cx="251926" cy="2144420"/>
          </a:xfrm>
          <a:custGeom>
            <a:avLst/>
            <a:gdLst/>
            <a:ahLst/>
            <a:cxnLst/>
            <a:rect l="l" t="t" r="r" b="b"/>
            <a:pathLst>
              <a:path w="251926" h="1512818" extrusionOk="0">
                <a:moveTo>
                  <a:pt x="0" y="0"/>
                </a:moveTo>
                <a:lnTo>
                  <a:pt x="251926" y="0"/>
                </a:lnTo>
                <a:lnTo>
                  <a:pt x="251926" y="1512818"/>
                </a:lnTo>
                <a:lnTo>
                  <a:pt x="0" y="151281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8000">
                <a:schemeClr val="accent1"/>
              </a:gs>
              <a:gs pos="100000">
                <a:srgbClr val="FE73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55" name="Google Shape;1655;p144"/>
          <p:cNvSpPr/>
          <p:nvPr/>
        </p:nvSpPr>
        <p:spPr>
          <a:xfrm>
            <a:off x="9569319" y="5345084"/>
            <a:ext cx="251926" cy="624777"/>
          </a:xfrm>
          <a:custGeom>
            <a:avLst/>
            <a:gdLst/>
            <a:ahLst/>
            <a:cxnLst/>
            <a:rect l="l" t="t" r="r" b="b"/>
            <a:pathLst>
              <a:path w="251926" h="624777" extrusionOk="0">
                <a:moveTo>
                  <a:pt x="0" y="0"/>
                </a:moveTo>
                <a:lnTo>
                  <a:pt x="251926" y="0"/>
                </a:lnTo>
                <a:lnTo>
                  <a:pt x="251926" y="624778"/>
                </a:lnTo>
                <a:lnTo>
                  <a:pt x="0" y="624778"/>
                </a:lnTo>
                <a:close/>
              </a:path>
            </a:pathLst>
          </a:custGeom>
          <a:solidFill>
            <a:srgbClr val="FE5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56" name="Google Shape;1656;p144"/>
          <p:cNvSpPr/>
          <p:nvPr/>
        </p:nvSpPr>
        <p:spPr>
          <a:xfrm>
            <a:off x="10073173" y="943106"/>
            <a:ext cx="251926" cy="4399037"/>
          </a:xfrm>
          <a:custGeom>
            <a:avLst/>
            <a:gdLst/>
            <a:ahLst/>
            <a:cxnLst/>
            <a:rect l="l" t="t" r="r" b="b"/>
            <a:pathLst>
              <a:path w="251926" h="2390781" extrusionOk="0">
                <a:moveTo>
                  <a:pt x="0" y="0"/>
                </a:moveTo>
                <a:lnTo>
                  <a:pt x="251926" y="0"/>
                </a:lnTo>
                <a:lnTo>
                  <a:pt x="251926" y="2390782"/>
                </a:lnTo>
                <a:lnTo>
                  <a:pt x="0" y="239078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8000">
                <a:schemeClr val="accent1"/>
              </a:gs>
              <a:gs pos="100000">
                <a:srgbClr val="FE73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57" name="Google Shape;1657;p144"/>
          <p:cNvSpPr txBox="1">
            <a:spLocks noGrp="1"/>
          </p:cNvSpPr>
          <p:nvPr>
            <p:ph type="ctrTitle"/>
          </p:nvPr>
        </p:nvSpPr>
        <p:spPr>
          <a:xfrm>
            <a:off x="1866902" y="3201206"/>
            <a:ext cx="56388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8" name="Google Shape;1658;p144"/>
          <p:cNvSpPr txBox="1">
            <a:spLocks noGrp="1"/>
          </p:cNvSpPr>
          <p:nvPr>
            <p:ph type="subTitle" idx="1"/>
          </p:nvPr>
        </p:nvSpPr>
        <p:spPr>
          <a:xfrm>
            <a:off x="1866901" y="5345084"/>
            <a:ext cx="56388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C746"/>
              </a:buClr>
              <a:buSzPts val="1400"/>
              <a:buNone/>
              <a:defRPr sz="1400">
                <a:solidFill>
                  <a:srgbClr val="DFC74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59" name="Google Shape;1659;p144"/>
          <p:cNvSpPr txBox="1">
            <a:spLocks noGrp="1"/>
          </p:cNvSpPr>
          <p:nvPr>
            <p:ph type="body" idx="2"/>
          </p:nvPr>
        </p:nvSpPr>
        <p:spPr>
          <a:xfrm>
            <a:off x="1866901" y="2744006"/>
            <a:ext cx="5638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with 1 Image Right">
  <p:cSld name="Co-Brand Content with 1 Image Right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84"/>
          <p:cNvSpPr>
            <a:spLocks noGrp="1"/>
          </p:cNvSpPr>
          <p:nvPr>
            <p:ph type="pic" idx="2"/>
          </p:nvPr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23" name="Google Shape;923;p84"/>
          <p:cNvSpPr txBox="1">
            <a:spLocks noGrp="1"/>
          </p:cNvSpPr>
          <p:nvPr>
            <p:ph type="body" idx="1"/>
          </p:nvPr>
        </p:nvSpPr>
        <p:spPr>
          <a:xfrm>
            <a:off x="457200" y="2971798"/>
            <a:ext cx="5181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4" name="Google Shape;924;p84"/>
          <p:cNvSpPr txBox="1">
            <a:spLocks noGrp="1"/>
          </p:cNvSpPr>
          <p:nvPr>
            <p:ph type="title"/>
          </p:nvPr>
        </p:nvSpPr>
        <p:spPr>
          <a:xfrm>
            <a:off x="457200" y="1600197"/>
            <a:ext cx="518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25" name="Google Shape;925;p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84"/>
          <p:cNvSpPr txBox="1">
            <a:spLocks noGrp="1"/>
          </p:cNvSpPr>
          <p:nvPr>
            <p:ph type="body" idx="3"/>
          </p:nvPr>
        </p:nvSpPr>
        <p:spPr>
          <a:xfrm>
            <a:off x="228600" y="228600"/>
            <a:ext cx="54102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1A">
  <p:cSld name="Divider Set 1A">
    <p:bg>
      <p:bgPr>
        <a:solidFill>
          <a:schemeClr val="dk1"/>
        </a:solidFill>
        <a:effectLst/>
      </p:bgPr>
    </p:bg>
    <p:spTree>
      <p:nvGrpSpPr>
        <p:cNvPr id="1" name="Shape 1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1" name="Google Shape;1661;p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2" name="Google Shape;1662;p145"/>
          <p:cNvSpPr/>
          <p:nvPr/>
        </p:nvSpPr>
        <p:spPr>
          <a:xfrm>
            <a:off x="1271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rgbClr val="0905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63" name="Google Shape;1663;p145"/>
          <p:cNvSpPr txBox="1">
            <a:spLocks noGrp="1"/>
          </p:cNvSpPr>
          <p:nvPr>
            <p:ph type="ctrTitle"/>
          </p:nvPr>
        </p:nvSpPr>
        <p:spPr>
          <a:xfrm>
            <a:off x="457201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64" name="Google Shape;1664;p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7"/>
            <a:ext cx="951322" cy="748459"/>
          </a:xfrm>
          <a:prstGeom prst="rect">
            <a:avLst/>
          </a:prstGeom>
          <a:noFill/>
          <a:ln>
            <a:noFill/>
          </a:ln>
        </p:spPr>
      </p:pic>
      <p:sp>
        <p:nvSpPr>
          <p:cNvPr id="1665" name="Google Shape;1665;p145"/>
          <p:cNvSpPr txBox="1">
            <a:spLocks noGrp="1"/>
          </p:cNvSpPr>
          <p:nvPr>
            <p:ph type="ftr" idx="11"/>
          </p:nvPr>
        </p:nvSpPr>
        <p:spPr>
          <a:xfrm>
            <a:off x="457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6" name="Google Shape;1666;p145"/>
          <p:cNvSpPr txBox="1">
            <a:spLocks noGrp="1"/>
          </p:cNvSpPr>
          <p:nvPr>
            <p:ph type="subTitle" idx="1"/>
          </p:nvPr>
        </p:nvSpPr>
        <p:spPr>
          <a:xfrm>
            <a:off x="457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67" name="Google Shape;1667;p145"/>
          <p:cNvSpPr txBox="1">
            <a:spLocks noGrp="1"/>
          </p:cNvSpPr>
          <p:nvPr>
            <p:ph type="body" idx="2"/>
          </p:nvPr>
        </p:nvSpPr>
        <p:spPr>
          <a:xfrm>
            <a:off x="457200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8" name="Google Shape;1668;p145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1B">
  <p:cSld name="Divider Set 1B">
    <p:bg>
      <p:bgPr>
        <a:solidFill>
          <a:schemeClr val="lt1"/>
        </a:solidFill>
        <a:effectLst/>
      </p:bgPr>
    </p:bg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146"/>
          <p:cNvSpPr/>
          <p:nvPr/>
        </p:nvSpPr>
        <p:spPr>
          <a:xfrm>
            <a:off x="0" y="0"/>
            <a:ext cx="1866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671" name="Google Shape;1671;p146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1672" name="Google Shape;1672;p146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673" name="Google Shape;1673;p146"/>
          <p:cNvSpPr txBox="1">
            <a:spLocks noGrp="1"/>
          </p:cNvSpPr>
          <p:nvPr>
            <p:ph type="body" idx="1"/>
          </p:nvPr>
        </p:nvSpPr>
        <p:spPr>
          <a:xfrm>
            <a:off x="6553202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4" name="Google Shape;1674;p146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anrope"/>
              <a:buNone/>
              <a:defRPr sz="54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146"/>
          <p:cNvSpPr txBox="1">
            <a:spLocks noGrp="1"/>
          </p:cNvSpPr>
          <p:nvPr>
            <p:ph type="subTitle" idx="3"/>
          </p:nvPr>
        </p:nvSpPr>
        <p:spPr>
          <a:xfrm>
            <a:off x="6553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76" name="Google Shape;1676;p146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77" name="Google Shape;1677;p146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1A-1">
  <p:cSld name="Key Message Gradient Light 1A-1">
    <p:bg>
      <p:bgPr>
        <a:solidFill>
          <a:schemeClr val="lt1"/>
        </a:solidFill>
        <a:effectLst/>
      </p:bgPr>
    </p:bg>
    <p:spTree>
      <p:nvGrpSpPr>
        <p:cNvPr id="1" name="Shape 1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" name="Google Shape;1679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0" name="Google Shape;1680;p147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anrope"/>
              <a:buNone/>
              <a:defRPr sz="54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1" name="Google Shape;1681;p147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82" name="Google Shape;1682;p1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683" name="Google Shape;1683;p147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84" name="Google Shape;1684;p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5" name="Google Shape;1685;p147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 b="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6" name="Google Shape;1686;p147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87" name="Google Shape;1687;p147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dk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Orange">
  <p:cSld name="Key Message Flat Orange">
    <p:bg>
      <p:bgPr>
        <a:solidFill>
          <a:schemeClr val="accent1"/>
        </a:solidFill>
        <a:effectLst/>
      </p:bgPr>
    </p:bg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148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0" name="Google Shape;1690;p148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91" name="Google Shape;1691;p1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692" name="Google Shape;1692;p148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93" name="Google Shape;1693;p1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4" name="Google Shape;1694;p148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95" name="Google Shape;1695;p148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96" name="Google Shape;1696;p148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with Images Left">
  <p:cSld name="Content 1 with Images Left">
    <p:bg>
      <p:bgPr>
        <a:solidFill>
          <a:schemeClr val="dk2"/>
        </a:solidFill>
        <a:effectLst/>
      </p:bgPr>
    </p:bg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149"/>
          <p:cNvSpPr txBox="1">
            <a:spLocks noGrp="1"/>
          </p:cNvSpPr>
          <p:nvPr>
            <p:ph type="title"/>
          </p:nvPr>
        </p:nvSpPr>
        <p:spPr>
          <a:xfrm>
            <a:off x="6708370" y="2286000"/>
            <a:ext cx="5255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anrope"/>
              <a:buNone/>
              <a:defRPr sz="36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9" name="Google Shape;1699;p149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0" name="Google Shape;1700;p149"/>
          <p:cNvSpPr txBox="1">
            <a:spLocks noGrp="1"/>
          </p:cNvSpPr>
          <p:nvPr>
            <p:ph type="ftr" idx="11"/>
          </p:nvPr>
        </p:nvSpPr>
        <p:spPr>
          <a:xfrm>
            <a:off x="6708370" y="6400799"/>
            <a:ext cx="5026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1" name="Google Shape;1701;p149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02" name="Google Shape;1702;p1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703" name="Google Shape;1703;p149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586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4" name="Google Shape;1704;p149"/>
          <p:cNvSpPr/>
          <p:nvPr/>
        </p:nvSpPr>
        <p:spPr>
          <a:xfrm>
            <a:off x="2259368" y="2286000"/>
            <a:ext cx="1802100" cy="4572000"/>
          </a:xfrm>
          <a:prstGeom prst="rect">
            <a:avLst/>
          </a:prstGeom>
          <a:gradFill>
            <a:gsLst>
              <a:gs pos="0">
                <a:schemeClr val="accent3"/>
              </a:gs>
              <a:gs pos="88000">
                <a:schemeClr val="accent1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05" name="Google Shape;1705;p149"/>
          <p:cNvSpPr>
            <a:spLocks noGrp="1"/>
          </p:cNvSpPr>
          <p:nvPr>
            <p:ph type="pic" idx="2"/>
          </p:nvPr>
        </p:nvSpPr>
        <p:spPr>
          <a:xfrm>
            <a:off x="228600" y="1600198"/>
            <a:ext cx="18021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6" name="Google Shape;1706;p149"/>
          <p:cNvSpPr>
            <a:spLocks noGrp="1"/>
          </p:cNvSpPr>
          <p:nvPr>
            <p:ph type="pic" idx="3"/>
          </p:nvPr>
        </p:nvSpPr>
        <p:spPr>
          <a:xfrm>
            <a:off x="4290136" y="457200"/>
            <a:ext cx="1802100" cy="4572000"/>
          </a:xfrm>
          <a:prstGeom prst="rect">
            <a:avLst/>
          </a:prstGeom>
          <a:noFill/>
          <a:ln>
            <a:noFill/>
          </a:ln>
        </p:spPr>
      </p:sp>
      <p:sp>
        <p:nvSpPr>
          <p:cNvPr id="1707" name="Google Shape;1707;p149"/>
          <p:cNvSpPr txBox="1">
            <a:spLocks noGrp="1"/>
          </p:cNvSpPr>
          <p:nvPr>
            <p:ph type="body" idx="4"/>
          </p:nvPr>
        </p:nvSpPr>
        <p:spPr>
          <a:xfrm>
            <a:off x="6708371" y="3657600"/>
            <a:ext cx="5255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8" name="Google Shape;1708;p149"/>
          <p:cNvSpPr txBox="1">
            <a:spLocks noGrp="1"/>
          </p:cNvSpPr>
          <p:nvPr>
            <p:ph type="subTitle" idx="5"/>
          </p:nvPr>
        </p:nvSpPr>
        <p:spPr>
          <a:xfrm>
            <a:off x="6708370" y="5714998"/>
            <a:ext cx="5255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09" name="Google Shape;1709;p149"/>
          <p:cNvSpPr txBox="1">
            <a:spLocks noGrp="1"/>
          </p:cNvSpPr>
          <p:nvPr>
            <p:ph type="body" idx="6"/>
          </p:nvPr>
        </p:nvSpPr>
        <p:spPr>
          <a:xfrm>
            <a:off x="2476038" y="2506980"/>
            <a:ext cx="1368900" cy="25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2A">
  <p:cSld name="Divider Set 2A">
    <p:bg>
      <p:bgPr>
        <a:solidFill>
          <a:srgbClr val="11075F"/>
        </a:solidFill>
        <a:effectLst/>
      </p:bgPr>
    </p:bg>
    <p:spTree>
      <p:nvGrpSpPr>
        <p:cNvPr id="1" name="Shape 1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1" name="Google Shape;1711;p150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2" name="Google Shape;1712;p150"/>
          <p:cNvSpPr/>
          <p:nvPr/>
        </p:nvSpPr>
        <p:spPr>
          <a:xfrm>
            <a:off x="1271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rgbClr val="1107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13" name="Google Shape;1713;p150"/>
          <p:cNvSpPr txBox="1">
            <a:spLocks noGrp="1"/>
          </p:cNvSpPr>
          <p:nvPr>
            <p:ph type="ftr" idx="11"/>
          </p:nvPr>
        </p:nvSpPr>
        <p:spPr>
          <a:xfrm>
            <a:off x="457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4" name="Google Shape;1714;p150"/>
          <p:cNvSpPr txBox="1">
            <a:spLocks noGrp="1"/>
          </p:cNvSpPr>
          <p:nvPr>
            <p:ph type="body" idx="1"/>
          </p:nvPr>
        </p:nvSpPr>
        <p:spPr>
          <a:xfrm>
            <a:off x="457200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15" name="Google Shape;1715;p150"/>
          <p:cNvSpPr txBox="1">
            <a:spLocks noGrp="1"/>
          </p:cNvSpPr>
          <p:nvPr>
            <p:ph type="ctrTitle"/>
          </p:nvPr>
        </p:nvSpPr>
        <p:spPr>
          <a:xfrm>
            <a:off x="457201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6" name="Google Shape;1716;p150"/>
          <p:cNvSpPr txBox="1">
            <a:spLocks noGrp="1"/>
          </p:cNvSpPr>
          <p:nvPr>
            <p:ph type="subTitle" idx="2"/>
          </p:nvPr>
        </p:nvSpPr>
        <p:spPr>
          <a:xfrm>
            <a:off x="457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>
                <a:solidFill>
                  <a:schemeClr val="accent3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17" name="Google Shape;1717;p150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18" name="Google Shape;1718;p1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7"/>
            <a:ext cx="951322" cy="74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2B">
  <p:cSld name="Divider Set 2B">
    <p:bg>
      <p:bgPr>
        <a:solidFill>
          <a:schemeClr val="lt1"/>
        </a:solidFill>
        <a:effectLst/>
      </p:bgPr>
    </p:bg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151"/>
          <p:cNvSpPr txBox="1"/>
          <p:nvPr/>
        </p:nvSpPr>
        <p:spPr>
          <a:xfrm>
            <a:off x="11277600" y="235069"/>
            <a:ext cx="685800" cy="2051700"/>
          </a:xfrm>
          <a:prstGeom prst="rect">
            <a:avLst/>
          </a:prstGeom>
          <a:gradFill>
            <a:gsLst>
              <a:gs pos="0">
                <a:schemeClr val="accent3"/>
              </a:gs>
              <a:gs pos="34000">
                <a:schemeClr val="accent2"/>
              </a:gs>
              <a:gs pos="80000">
                <a:schemeClr val="accent1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21" name="Google Shape;1721;p151"/>
          <p:cNvSpPr/>
          <p:nvPr/>
        </p:nvSpPr>
        <p:spPr>
          <a:xfrm>
            <a:off x="0" y="0"/>
            <a:ext cx="18669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722" name="Google Shape;1722;p151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1723" name="Google Shape;1723;p151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rgbClr val="F5F1FD"/>
          </a:solidFill>
          <a:ln>
            <a:noFill/>
          </a:ln>
        </p:spPr>
      </p:sp>
      <p:sp>
        <p:nvSpPr>
          <p:cNvPr id="1724" name="Google Shape;1724;p151"/>
          <p:cNvSpPr txBox="1">
            <a:spLocks noGrp="1"/>
          </p:cNvSpPr>
          <p:nvPr>
            <p:ph type="body" idx="1"/>
          </p:nvPr>
        </p:nvSpPr>
        <p:spPr>
          <a:xfrm>
            <a:off x="6553202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5" name="Google Shape;1725;p151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075F"/>
              </a:buClr>
              <a:buSzPts val="5400"/>
              <a:buFont typeface="Manrope"/>
              <a:buNone/>
              <a:defRPr sz="54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6" name="Google Shape;1726;p151"/>
          <p:cNvSpPr txBox="1">
            <a:spLocks noGrp="1"/>
          </p:cNvSpPr>
          <p:nvPr>
            <p:ph type="subTitle" idx="3"/>
          </p:nvPr>
        </p:nvSpPr>
        <p:spPr>
          <a:xfrm>
            <a:off x="6553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27" name="Google Shape;1727;p151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28" name="Google Shape;1728;p151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2A-1">
  <p:cSld name="Key Message Gradient Light 2A-1">
    <p:bg>
      <p:bgPr>
        <a:solidFill>
          <a:schemeClr val="lt1"/>
        </a:solidFill>
        <a:effectLst/>
      </p:bgPr>
    </p:bg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" name="Google Shape;1730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1" name="Google Shape;1731;p152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075F"/>
              </a:buClr>
              <a:buSzPts val="5400"/>
              <a:buFont typeface="Manrope"/>
              <a:buNone/>
              <a:defRPr sz="5400" b="1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2" name="Google Shape;1732;p152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33" name="Google Shape;1733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734" name="Google Shape;1734;p152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35" name="Google Shape;17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6" name="Google Shape;1736;p152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075F"/>
              </a:buClr>
              <a:buSzPts val="1400"/>
              <a:buNone/>
              <a:defRPr sz="1400" b="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37" name="Google Shape;1737;p152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38" name="Google Shape;1738;p152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Purple">
  <p:cSld name="Key Message Flat Purple">
    <p:bg>
      <p:bgPr>
        <a:solidFill>
          <a:schemeClr val="accent2"/>
        </a:solidFill>
        <a:effectLst/>
      </p:bgPr>
    </p:bg>
    <p:spTree>
      <p:nvGrpSpPr>
        <p:cNvPr id="1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p153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1" name="Google Shape;1741;p153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42" name="Google Shape;1742;p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743" name="Google Shape;1743;p153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44" name="Google Shape;1744;p1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5" name="Google Shape;1745;p153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6" name="Google Shape;1746;p153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47" name="Google Shape;1747;p153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with 3 Images Right">
  <p:cSld name="Content 2 with 3 Images Right">
    <p:bg>
      <p:bgPr>
        <a:solidFill>
          <a:schemeClr val="lt1"/>
        </a:solidFill>
        <a:effectLst/>
      </p:bgPr>
    </p:bg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9" name="Google Shape;1749;p1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38798" y="0"/>
            <a:ext cx="65532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0" name="Google Shape;1750;p154"/>
          <p:cNvSpPr txBox="1">
            <a:spLocks noGrp="1"/>
          </p:cNvSpPr>
          <p:nvPr>
            <p:ph type="ftr" idx="11"/>
          </p:nvPr>
        </p:nvSpPr>
        <p:spPr>
          <a:xfrm>
            <a:off x="6708370" y="6400799"/>
            <a:ext cx="5026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1" name="Google Shape;1751;p154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52" name="Google Shape;1752;p1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6400800"/>
            <a:ext cx="2905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3" name="Google Shape;1753;p154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495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4" name="Google Shape;1754;p154"/>
          <p:cNvSpPr txBox="1">
            <a:spLocks noGrp="1"/>
          </p:cNvSpPr>
          <p:nvPr>
            <p:ph type="title"/>
          </p:nvPr>
        </p:nvSpPr>
        <p:spPr>
          <a:xfrm>
            <a:off x="457200" y="1600200"/>
            <a:ext cx="4724400" cy="32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154"/>
          <p:cNvSpPr txBox="1">
            <a:spLocks noGrp="1"/>
          </p:cNvSpPr>
          <p:nvPr>
            <p:ph type="body" idx="2"/>
          </p:nvPr>
        </p:nvSpPr>
        <p:spPr>
          <a:xfrm>
            <a:off x="457201" y="5097780"/>
            <a:ext cx="47244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6" name="Google Shape;1756;p154"/>
          <p:cNvSpPr>
            <a:spLocks noGrp="1"/>
          </p:cNvSpPr>
          <p:nvPr>
            <p:ph type="pic" idx="3"/>
          </p:nvPr>
        </p:nvSpPr>
        <p:spPr>
          <a:xfrm>
            <a:off x="6095998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757" name="Google Shape;1757;p154"/>
          <p:cNvSpPr>
            <a:spLocks noGrp="1"/>
          </p:cNvSpPr>
          <p:nvPr>
            <p:ph type="pic" idx="4"/>
          </p:nvPr>
        </p:nvSpPr>
        <p:spPr>
          <a:xfrm>
            <a:off x="8051798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758" name="Google Shape;1758;p154"/>
          <p:cNvSpPr>
            <a:spLocks noGrp="1"/>
          </p:cNvSpPr>
          <p:nvPr>
            <p:ph type="pic" idx="5"/>
          </p:nvPr>
        </p:nvSpPr>
        <p:spPr>
          <a:xfrm>
            <a:off x="10007598" y="1600200"/>
            <a:ext cx="1727100" cy="3273600"/>
          </a:xfrm>
          <a:prstGeom prst="rect">
            <a:avLst/>
          </a:prstGeom>
          <a:noFill/>
          <a:ln>
            <a:noFill/>
          </a:ln>
        </p:spPr>
      </p:sp>
      <p:sp>
        <p:nvSpPr>
          <p:cNvPr id="1759" name="Google Shape;1759;p154"/>
          <p:cNvSpPr txBox="1">
            <a:spLocks noGrp="1"/>
          </p:cNvSpPr>
          <p:nvPr>
            <p:ph type="body" idx="6"/>
          </p:nvPr>
        </p:nvSpPr>
        <p:spPr>
          <a:xfrm>
            <a:off x="6095998" y="5097780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0" name="Google Shape;1760;p154"/>
          <p:cNvSpPr txBox="1">
            <a:spLocks noGrp="1"/>
          </p:cNvSpPr>
          <p:nvPr>
            <p:ph type="body" idx="7"/>
          </p:nvPr>
        </p:nvSpPr>
        <p:spPr>
          <a:xfrm>
            <a:off x="8051798" y="5097780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1" name="Google Shape;1761;p154"/>
          <p:cNvSpPr txBox="1">
            <a:spLocks noGrp="1"/>
          </p:cNvSpPr>
          <p:nvPr>
            <p:ph type="body" idx="8"/>
          </p:nvPr>
        </p:nvSpPr>
        <p:spPr>
          <a:xfrm>
            <a:off x="10007598" y="5097780"/>
            <a:ext cx="1727100" cy="10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1 Col">
  <p:cSld name="Co-Brand Content 1 Col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85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85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11734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30" name="Google Shape;930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31" name="Google Shape;931;p85"/>
          <p:cNvSpPr txBox="1">
            <a:spLocks noGrp="1"/>
          </p:cNvSpPr>
          <p:nvPr>
            <p:ph type="body" idx="2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2" name="Google Shape;932;p85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933" name="Google Shape;933;p85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3A">
  <p:cSld name="Divider Set 3A">
    <p:bg>
      <p:bgPr>
        <a:solidFill>
          <a:schemeClr val="dk1"/>
        </a:solidFill>
        <a:effectLst/>
      </p:bgPr>
    </p:bg>
    <p:spTree>
      <p:nvGrpSpPr>
        <p:cNvPr id="1" name="Shape 1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3" name="Google Shape;1763;p155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4" name="Google Shape;1764;p155"/>
          <p:cNvSpPr/>
          <p:nvPr/>
        </p:nvSpPr>
        <p:spPr>
          <a:xfrm>
            <a:off x="1271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65" name="Google Shape;1765;p155"/>
          <p:cNvSpPr txBox="1">
            <a:spLocks noGrp="1"/>
          </p:cNvSpPr>
          <p:nvPr>
            <p:ph type="ftr" idx="11"/>
          </p:nvPr>
        </p:nvSpPr>
        <p:spPr>
          <a:xfrm>
            <a:off x="457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6" name="Google Shape;1766;p155"/>
          <p:cNvSpPr txBox="1">
            <a:spLocks noGrp="1"/>
          </p:cNvSpPr>
          <p:nvPr>
            <p:ph type="body" idx="1"/>
          </p:nvPr>
        </p:nvSpPr>
        <p:spPr>
          <a:xfrm>
            <a:off x="457200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67" name="Google Shape;1767;p155"/>
          <p:cNvSpPr txBox="1">
            <a:spLocks noGrp="1"/>
          </p:cNvSpPr>
          <p:nvPr>
            <p:ph type="ctrTitle"/>
          </p:nvPr>
        </p:nvSpPr>
        <p:spPr>
          <a:xfrm>
            <a:off x="457201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8" name="Google Shape;1768;p155"/>
          <p:cNvSpPr txBox="1">
            <a:spLocks noGrp="1"/>
          </p:cNvSpPr>
          <p:nvPr>
            <p:ph type="subTitle" idx="2"/>
          </p:nvPr>
        </p:nvSpPr>
        <p:spPr>
          <a:xfrm>
            <a:off x="457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69" name="Google Shape;1769;p155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70" name="Google Shape;1770;p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7"/>
            <a:ext cx="951322" cy="748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3B">
  <p:cSld name="Divider Set 3B">
    <p:bg>
      <p:bgPr>
        <a:solidFill>
          <a:schemeClr val="lt1"/>
        </a:solidFill>
        <a:effectLst/>
      </p:bgPr>
    </p:bg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156"/>
          <p:cNvSpPr/>
          <p:nvPr/>
        </p:nvSpPr>
        <p:spPr>
          <a:xfrm>
            <a:off x="0" y="0"/>
            <a:ext cx="18669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73" name="Google Shape;1773;p156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Manrope"/>
              <a:buNone/>
              <a:defRPr sz="54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4" name="Google Shape;1774;p156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rgbClr val="DBF3F1"/>
          </a:solidFill>
          <a:ln>
            <a:noFill/>
          </a:ln>
        </p:spPr>
      </p:sp>
      <p:sp>
        <p:nvSpPr>
          <p:cNvPr id="1775" name="Google Shape;1775;p156"/>
          <p:cNvSpPr txBox="1">
            <a:spLocks noGrp="1"/>
          </p:cNvSpPr>
          <p:nvPr>
            <p:ph type="body" idx="1"/>
          </p:nvPr>
        </p:nvSpPr>
        <p:spPr>
          <a:xfrm>
            <a:off x="6553202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76" name="Google Shape;1776;p156"/>
          <p:cNvSpPr txBox="1">
            <a:spLocks noGrp="1"/>
          </p:cNvSpPr>
          <p:nvPr>
            <p:ph type="subTitle" idx="3"/>
          </p:nvPr>
        </p:nvSpPr>
        <p:spPr>
          <a:xfrm>
            <a:off x="6553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7" name="Google Shape;1777;p156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78" name="Google Shape;1778;p156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79" name="Google Shape;1779;p156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1780" name="Google Shape;1780;p156"/>
          <p:cNvSpPr txBox="1"/>
          <p:nvPr/>
        </p:nvSpPr>
        <p:spPr>
          <a:xfrm>
            <a:off x="11277600" y="235069"/>
            <a:ext cx="685800" cy="2051700"/>
          </a:xfrm>
          <a:prstGeom prst="rect">
            <a:avLst/>
          </a:prstGeom>
          <a:gradFill>
            <a:gsLst>
              <a:gs pos="0">
                <a:schemeClr val="accent1"/>
              </a:gs>
              <a:gs pos="38000">
                <a:srgbClr val="DFC746"/>
              </a:gs>
              <a:gs pos="100000">
                <a:srgbClr val="2EC5A6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3A-1">
  <p:cSld name="Key Message Gradient Light 3A-1">
    <p:bg>
      <p:bgPr>
        <a:solidFill>
          <a:schemeClr val="accent6"/>
        </a:solidFill>
        <a:effectLst/>
      </p:bgPr>
    </p:bg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2" name="Google Shape;1782;p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Google Shape;1783;p157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400"/>
              <a:buFont typeface="Manrope"/>
              <a:buNone/>
              <a:defRPr sz="5400" b="1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4" name="Google Shape;1784;p157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85" name="Google Shape;1785;p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786" name="Google Shape;1786;p157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87" name="Google Shape;1787;p1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8" name="Google Shape;1788;p157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 sz="1400" b="0">
                <a:solidFill>
                  <a:schemeClr val="accent5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89" name="Google Shape;1789;p157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90" name="Google Shape;1790;p157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Flat Gold">
  <p:cSld name="Key Message Flat Gold">
    <p:bg>
      <p:bgPr>
        <a:solidFill>
          <a:schemeClr val="accent6"/>
        </a:solidFill>
        <a:effectLst/>
      </p:bgPr>
    </p:bg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p158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3" name="Google Shape;1793;p158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794" name="Google Shape;1794;p1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795" name="Google Shape;1795;p158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796" name="Google Shape;1796;p1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7" name="Google Shape;1797;p158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98" name="Google Shape;1798;p158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799" name="Google Shape;1799;p158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 with Image Right">
  <p:cSld name="Content 3 with Image Right">
    <p:bg>
      <p:bgPr>
        <a:solidFill>
          <a:schemeClr val="accent5"/>
        </a:solidFill>
        <a:effectLst/>
      </p:bgPr>
    </p:bg>
    <p:spTree>
      <p:nvGrpSpPr>
        <p:cNvPr id="1" name="Shape 1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1" name="Google Shape;1801;p159"/>
          <p:cNvSpPr>
            <a:spLocks noGrp="1"/>
          </p:cNvSpPr>
          <p:nvPr>
            <p:ph type="pic" idx="2"/>
          </p:nvPr>
        </p:nvSpPr>
        <p:spPr>
          <a:xfrm>
            <a:off x="5143500" y="1600198"/>
            <a:ext cx="7048500" cy="5257800"/>
          </a:xfrm>
          <a:prstGeom prst="rect">
            <a:avLst/>
          </a:prstGeom>
          <a:noFill/>
          <a:ln>
            <a:noFill/>
          </a:ln>
        </p:spPr>
      </p:sp>
      <p:sp>
        <p:nvSpPr>
          <p:cNvPr id="1802" name="Google Shape;1802;p159"/>
          <p:cNvSpPr txBox="1">
            <a:spLocks noGrp="1"/>
          </p:cNvSpPr>
          <p:nvPr>
            <p:ph type="title"/>
          </p:nvPr>
        </p:nvSpPr>
        <p:spPr>
          <a:xfrm>
            <a:off x="457200" y="1600197"/>
            <a:ext cx="42291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600"/>
              <a:buFont typeface="Manrope"/>
              <a:buNone/>
              <a:defRPr sz="3600">
                <a:solidFill>
                  <a:schemeClr val="accent4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3" name="Google Shape;1803;p159"/>
          <p:cNvSpPr txBox="1">
            <a:spLocks noGrp="1"/>
          </p:cNvSpPr>
          <p:nvPr>
            <p:ph type="ftr" idx="11"/>
          </p:nvPr>
        </p:nvSpPr>
        <p:spPr>
          <a:xfrm>
            <a:off x="6708370" y="6400799"/>
            <a:ext cx="5026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4" name="Google Shape;1804;p159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05" name="Google Shape;1805;p1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6" name="Google Shape;1806;p159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5867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7" name="Google Shape;1807;p159"/>
          <p:cNvSpPr txBox="1">
            <a:spLocks noGrp="1"/>
          </p:cNvSpPr>
          <p:nvPr>
            <p:ph type="body" idx="3"/>
          </p:nvPr>
        </p:nvSpPr>
        <p:spPr>
          <a:xfrm>
            <a:off x="457200" y="2971796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8" name="Google Shape;1808;p159"/>
          <p:cNvSpPr txBox="1">
            <a:spLocks noGrp="1"/>
          </p:cNvSpPr>
          <p:nvPr>
            <p:ph type="body" idx="4"/>
          </p:nvPr>
        </p:nvSpPr>
        <p:spPr>
          <a:xfrm>
            <a:off x="457200" y="3657596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9" name="Google Shape;1809;p159"/>
          <p:cNvSpPr txBox="1">
            <a:spLocks noGrp="1"/>
          </p:cNvSpPr>
          <p:nvPr>
            <p:ph type="body" idx="5"/>
          </p:nvPr>
        </p:nvSpPr>
        <p:spPr>
          <a:xfrm>
            <a:off x="2800350" y="2971796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0" name="Google Shape;1810;p159"/>
          <p:cNvSpPr txBox="1">
            <a:spLocks noGrp="1"/>
          </p:cNvSpPr>
          <p:nvPr>
            <p:ph type="body" idx="6"/>
          </p:nvPr>
        </p:nvSpPr>
        <p:spPr>
          <a:xfrm>
            <a:off x="2800350" y="3657596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1" name="Google Shape;1811;p159"/>
          <p:cNvSpPr txBox="1">
            <a:spLocks noGrp="1"/>
          </p:cNvSpPr>
          <p:nvPr>
            <p:ph type="body" idx="7"/>
          </p:nvPr>
        </p:nvSpPr>
        <p:spPr>
          <a:xfrm>
            <a:off x="457200" y="4716375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2" name="Google Shape;1812;p159"/>
          <p:cNvSpPr txBox="1">
            <a:spLocks noGrp="1"/>
          </p:cNvSpPr>
          <p:nvPr>
            <p:ph type="body" idx="8"/>
          </p:nvPr>
        </p:nvSpPr>
        <p:spPr>
          <a:xfrm>
            <a:off x="457200" y="5402175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3" name="Google Shape;1813;p159"/>
          <p:cNvSpPr txBox="1">
            <a:spLocks noGrp="1"/>
          </p:cNvSpPr>
          <p:nvPr>
            <p:ph type="body" idx="9"/>
          </p:nvPr>
        </p:nvSpPr>
        <p:spPr>
          <a:xfrm>
            <a:off x="2800350" y="4716375"/>
            <a:ext cx="18861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000" b="0">
                <a:solidFill>
                  <a:schemeClr val="accent6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4" name="Google Shape;1814;p159"/>
          <p:cNvSpPr txBox="1">
            <a:spLocks noGrp="1"/>
          </p:cNvSpPr>
          <p:nvPr>
            <p:ph type="body" idx="13"/>
          </p:nvPr>
        </p:nvSpPr>
        <p:spPr>
          <a:xfrm>
            <a:off x="2800350" y="5402175"/>
            <a:ext cx="1886100" cy="7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4A">
  <p:cSld name="Divider Set 4A">
    <p:bg>
      <p:bgPr>
        <a:solidFill>
          <a:schemeClr val="dk1"/>
        </a:solidFill>
        <a:effectLst/>
      </p:bgPr>
    </p:bg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6" name="Google Shape;1816;p1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7" name="Google Shape;1817;p160"/>
          <p:cNvSpPr/>
          <p:nvPr/>
        </p:nvSpPr>
        <p:spPr>
          <a:xfrm>
            <a:off x="1271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818" name="Google Shape;1818;p160"/>
          <p:cNvSpPr txBox="1">
            <a:spLocks noGrp="1"/>
          </p:cNvSpPr>
          <p:nvPr>
            <p:ph type="ctrTitle"/>
          </p:nvPr>
        </p:nvSpPr>
        <p:spPr>
          <a:xfrm>
            <a:off x="457201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19" name="Google Shape;1819;p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470"/>
            <a:ext cx="951322" cy="74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820" name="Google Shape;1820;p160"/>
          <p:cNvSpPr txBox="1">
            <a:spLocks noGrp="1"/>
          </p:cNvSpPr>
          <p:nvPr>
            <p:ph type="ftr" idx="11"/>
          </p:nvPr>
        </p:nvSpPr>
        <p:spPr>
          <a:xfrm>
            <a:off x="457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1" name="Google Shape;1821;p160"/>
          <p:cNvSpPr txBox="1">
            <a:spLocks noGrp="1"/>
          </p:cNvSpPr>
          <p:nvPr>
            <p:ph type="subTitle" idx="1"/>
          </p:nvPr>
        </p:nvSpPr>
        <p:spPr>
          <a:xfrm>
            <a:off x="457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2" name="Google Shape;1822;p160"/>
          <p:cNvSpPr txBox="1">
            <a:spLocks noGrp="1"/>
          </p:cNvSpPr>
          <p:nvPr>
            <p:ph type="body" idx="2"/>
          </p:nvPr>
        </p:nvSpPr>
        <p:spPr>
          <a:xfrm>
            <a:off x="457200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9EAAF"/>
              </a:buClr>
              <a:buSzPts val="2000"/>
              <a:buNone/>
              <a:defRPr b="0">
                <a:solidFill>
                  <a:srgbClr val="F9EAA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23" name="Google Shape;1823;p160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Message Gradient Light 4A-1">
  <p:cSld name="Key Message Gradient Light 4A-1">
    <p:bg>
      <p:bgPr>
        <a:solidFill>
          <a:schemeClr val="accent6"/>
        </a:solidFill>
        <a:effectLst/>
      </p:bgPr>
    </p:bg>
    <p:spTree>
      <p:nvGrpSpPr>
        <p:cNvPr id="1" name="Shape 1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5" name="Google Shape;1825;p1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6" name="Google Shape;1826;p161"/>
          <p:cNvSpPr txBox="1">
            <a:spLocks noGrp="1"/>
          </p:cNvSpPr>
          <p:nvPr>
            <p:ph type="title"/>
          </p:nvPr>
        </p:nvSpPr>
        <p:spPr>
          <a:xfrm>
            <a:off x="1866900" y="2272552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1075F"/>
              </a:buClr>
              <a:buSzPts val="5400"/>
              <a:buFont typeface="Manrope"/>
              <a:buNone/>
              <a:defRPr sz="5400" b="1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7" name="Google Shape;1827;p161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28" name="Google Shape;1828;p1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6400942"/>
            <a:ext cx="290559" cy="228316"/>
          </a:xfrm>
          <a:prstGeom prst="rect">
            <a:avLst/>
          </a:prstGeom>
          <a:noFill/>
          <a:ln>
            <a:noFill/>
          </a:ln>
        </p:spPr>
      </p:pic>
      <p:sp>
        <p:nvSpPr>
          <p:cNvPr id="1829" name="Google Shape;1829;p161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30" name="Google Shape;1830;p1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5025" y="4557432"/>
            <a:ext cx="361950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1" name="Google Shape;1831;p161"/>
          <p:cNvSpPr txBox="1">
            <a:spLocks noGrp="1"/>
          </p:cNvSpPr>
          <p:nvPr>
            <p:ph type="body" idx="1"/>
          </p:nvPr>
        </p:nvSpPr>
        <p:spPr>
          <a:xfrm>
            <a:off x="3276600" y="5329517"/>
            <a:ext cx="5638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075F"/>
              </a:buClr>
              <a:buSzPts val="1400"/>
              <a:buNone/>
              <a:defRPr sz="1400" b="0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2" name="Google Shape;1832;p161"/>
          <p:cNvSpPr/>
          <p:nvPr/>
        </p:nvSpPr>
        <p:spPr>
          <a:xfrm rot="10800000">
            <a:off x="11362075" y="229084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1075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833" name="Google Shape;1833;p161"/>
          <p:cNvSpPr/>
          <p:nvPr/>
        </p:nvSpPr>
        <p:spPr>
          <a:xfrm>
            <a:off x="228600" y="228600"/>
            <a:ext cx="601325" cy="456716"/>
          </a:xfrm>
          <a:custGeom>
            <a:avLst/>
            <a:gdLst/>
            <a:ahLst/>
            <a:cxnLst/>
            <a:rect l="l" t="t" r="r" b="b"/>
            <a:pathLst>
              <a:path w="881062" h="679132" extrusionOk="0">
                <a:moveTo>
                  <a:pt x="363855" y="171450"/>
                </a:moveTo>
                <a:cubicBezTo>
                  <a:pt x="272415" y="199073"/>
                  <a:pt x="242888" y="240030"/>
                  <a:pt x="242888" y="338138"/>
                </a:cubicBezTo>
                <a:lnTo>
                  <a:pt x="378143" y="338138"/>
                </a:lnTo>
                <a:lnTo>
                  <a:pt x="378143" y="679133"/>
                </a:lnTo>
                <a:lnTo>
                  <a:pt x="0" y="679133"/>
                </a:lnTo>
                <a:lnTo>
                  <a:pt x="0" y="380048"/>
                </a:lnTo>
                <a:cubicBezTo>
                  <a:pt x="0" y="158115"/>
                  <a:pt x="123825" y="27623"/>
                  <a:pt x="363855" y="0"/>
                </a:cubicBezTo>
                <a:lnTo>
                  <a:pt x="363855" y="171450"/>
                </a:lnTo>
                <a:close/>
                <a:moveTo>
                  <a:pt x="866775" y="171450"/>
                </a:moveTo>
                <a:cubicBezTo>
                  <a:pt x="775335" y="199073"/>
                  <a:pt x="745808" y="240030"/>
                  <a:pt x="745808" y="338138"/>
                </a:cubicBezTo>
                <a:lnTo>
                  <a:pt x="881063" y="338138"/>
                </a:lnTo>
                <a:lnTo>
                  <a:pt x="881063" y="679133"/>
                </a:lnTo>
                <a:lnTo>
                  <a:pt x="503873" y="679133"/>
                </a:lnTo>
                <a:lnTo>
                  <a:pt x="503873" y="380048"/>
                </a:lnTo>
                <a:cubicBezTo>
                  <a:pt x="503873" y="158115"/>
                  <a:pt x="627698" y="27623"/>
                  <a:pt x="867728" y="0"/>
                </a:cubicBezTo>
                <a:lnTo>
                  <a:pt x="867728" y="171450"/>
                </a:lnTo>
                <a:close/>
              </a:path>
            </a:pathLst>
          </a:custGeom>
          <a:noFill/>
          <a:ln w="12700" cap="flat" cmpd="sng">
            <a:solidFill>
              <a:srgbClr val="11075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1075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 Col">
  <p:cSld name="Content 2 Col">
    <p:spTree>
      <p:nvGrpSpPr>
        <p:cNvPr id="1" name="Shape 1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5" name="Google Shape;1835;p162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6" name="Google Shape;1836;p162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5753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7" name="Google Shape;1837;p162"/>
          <p:cNvSpPr txBox="1">
            <a:spLocks noGrp="1"/>
          </p:cNvSpPr>
          <p:nvPr>
            <p:ph type="body" idx="2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8" name="Google Shape;1838;p162"/>
          <p:cNvSpPr txBox="1">
            <a:spLocks noGrp="1"/>
          </p:cNvSpPr>
          <p:nvPr>
            <p:ph type="body" idx="3"/>
          </p:nvPr>
        </p:nvSpPr>
        <p:spPr>
          <a:xfrm>
            <a:off x="6210300" y="1371600"/>
            <a:ext cx="5753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39" name="Google Shape;1839;p162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40" name="Google Shape;1840;p162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41" name="Google Shape;1841;p1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 Col">
  <p:cSld name="Content 3 Col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163"/>
          <p:cNvSpPr txBox="1">
            <a:spLocks noGrp="1"/>
          </p:cNvSpPr>
          <p:nvPr>
            <p:ph type="title"/>
          </p:nvPr>
        </p:nvSpPr>
        <p:spPr>
          <a:xfrm>
            <a:off x="457200" y="1453054"/>
            <a:ext cx="11277600" cy="9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4" name="Google Shape;1844;p163"/>
          <p:cNvSpPr txBox="1">
            <a:spLocks noGrp="1"/>
          </p:cNvSpPr>
          <p:nvPr>
            <p:ph type="body" idx="1"/>
          </p:nvPr>
        </p:nvSpPr>
        <p:spPr>
          <a:xfrm>
            <a:off x="457199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5" name="Google Shape;1845;p163"/>
          <p:cNvSpPr txBox="1">
            <a:spLocks noGrp="1"/>
          </p:cNvSpPr>
          <p:nvPr>
            <p:ph type="body" idx="2"/>
          </p:nvPr>
        </p:nvSpPr>
        <p:spPr>
          <a:xfrm>
            <a:off x="457199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6" name="Google Shape;1846;p163"/>
          <p:cNvSpPr txBox="1">
            <a:spLocks noGrp="1"/>
          </p:cNvSpPr>
          <p:nvPr>
            <p:ph type="body" idx="3"/>
          </p:nvPr>
        </p:nvSpPr>
        <p:spPr>
          <a:xfrm>
            <a:off x="4368799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7" name="Google Shape;1847;p163"/>
          <p:cNvSpPr txBox="1">
            <a:spLocks noGrp="1"/>
          </p:cNvSpPr>
          <p:nvPr>
            <p:ph type="body" idx="4"/>
          </p:nvPr>
        </p:nvSpPr>
        <p:spPr>
          <a:xfrm>
            <a:off x="4368799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8" name="Google Shape;1848;p163"/>
          <p:cNvSpPr txBox="1">
            <a:spLocks noGrp="1"/>
          </p:cNvSpPr>
          <p:nvPr>
            <p:ph type="body" idx="5"/>
          </p:nvPr>
        </p:nvSpPr>
        <p:spPr>
          <a:xfrm>
            <a:off x="8280401" y="2661745"/>
            <a:ext cx="34545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49" name="Google Shape;1849;p163"/>
          <p:cNvSpPr txBox="1">
            <a:spLocks noGrp="1"/>
          </p:cNvSpPr>
          <p:nvPr>
            <p:ph type="body" idx="6"/>
          </p:nvPr>
        </p:nvSpPr>
        <p:spPr>
          <a:xfrm>
            <a:off x="8280401" y="3347227"/>
            <a:ext cx="34545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0" name="Google Shape;1850;p163"/>
          <p:cNvSpPr txBox="1">
            <a:spLocks noGrp="1"/>
          </p:cNvSpPr>
          <p:nvPr>
            <p:ph type="body" idx="7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1" name="Google Shape;1851;p163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2" name="Google Shape;1852;p163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53" name="Google Shape;1853;p1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 Col with Icons">
  <p:cSld name="Content 4 Col with Icons"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164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6" name="Google Shape;1856;p164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57" name="Google Shape;1857;p164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58" name="Google Shape;1858;p164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9" name="Google Shape;1859;p164"/>
          <p:cNvSpPr txBox="1">
            <a:spLocks noGrp="1"/>
          </p:cNvSpPr>
          <p:nvPr>
            <p:ph type="body" idx="2"/>
          </p:nvPr>
        </p:nvSpPr>
        <p:spPr>
          <a:xfrm>
            <a:off x="7086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0" name="Google Shape;1860;p164"/>
          <p:cNvSpPr txBox="1">
            <a:spLocks noGrp="1"/>
          </p:cNvSpPr>
          <p:nvPr>
            <p:ph type="body" idx="3"/>
          </p:nvPr>
        </p:nvSpPr>
        <p:spPr>
          <a:xfrm>
            <a:off x="7086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1" name="Google Shape;1861;p164"/>
          <p:cNvSpPr txBox="1">
            <a:spLocks noGrp="1"/>
          </p:cNvSpPr>
          <p:nvPr>
            <p:ph type="body" idx="4"/>
          </p:nvPr>
        </p:nvSpPr>
        <p:spPr>
          <a:xfrm>
            <a:off x="35280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2" name="Google Shape;1862;p164"/>
          <p:cNvSpPr txBox="1">
            <a:spLocks noGrp="1"/>
          </p:cNvSpPr>
          <p:nvPr>
            <p:ph type="body" idx="5"/>
          </p:nvPr>
        </p:nvSpPr>
        <p:spPr>
          <a:xfrm>
            <a:off x="35280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3" name="Google Shape;1863;p164"/>
          <p:cNvSpPr txBox="1">
            <a:spLocks noGrp="1"/>
          </p:cNvSpPr>
          <p:nvPr>
            <p:ph type="body" idx="6"/>
          </p:nvPr>
        </p:nvSpPr>
        <p:spPr>
          <a:xfrm>
            <a:off x="63474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4" name="Google Shape;1864;p164"/>
          <p:cNvSpPr txBox="1">
            <a:spLocks noGrp="1"/>
          </p:cNvSpPr>
          <p:nvPr>
            <p:ph type="body" idx="7"/>
          </p:nvPr>
        </p:nvSpPr>
        <p:spPr>
          <a:xfrm>
            <a:off x="63474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5" name="Google Shape;1865;p164"/>
          <p:cNvSpPr txBox="1">
            <a:spLocks noGrp="1"/>
          </p:cNvSpPr>
          <p:nvPr>
            <p:ph type="body" idx="8"/>
          </p:nvPr>
        </p:nvSpPr>
        <p:spPr>
          <a:xfrm>
            <a:off x="9166860" y="342900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6" name="Google Shape;1866;p164"/>
          <p:cNvSpPr txBox="1">
            <a:spLocks noGrp="1"/>
          </p:cNvSpPr>
          <p:nvPr>
            <p:ph type="body" idx="9"/>
          </p:nvPr>
        </p:nvSpPr>
        <p:spPr>
          <a:xfrm>
            <a:off x="9166860" y="4114482"/>
            <a:ext cx="2316600" cy="20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7" name="Google Shape;1867;p164"/>
          <p:cNvSpPr>
            <a:spLocks noGrp="1"/>
          </p:cNvSpPr>
          <p:nvPr>
            <p:ph type="pic" idx="13"/>
          </p:nvPr>
        </p:nvSpPr>
        <p:spPr>
          <a:xfrm>
            <a:off x="10898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68" name="Google Shape;1868;p164"/>
          <p:cNvSpPr>
            <a:spLocks noGrp="1"/>
          </p:cNvSpPr>
          <p:nvPr>
            <p:ph type="pic" idx="14"/>
          </p:nvPr>
        </p:nvSpPr>
        <p:spPr>
          <a:xfrm>
            <a:off x="39092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69" name="Google Shape;1869;p164"/>
          <p:cNvSpPr>
            <a:spLocks noGrp="1"/>
          </p:cNvSpPr>
          <p:nvPr>
            <p:ph type="pic" idx="15"/>
          </p:nvPr>
        </p:nvSpPr>
        <p:spPr>
          <a:xfrm>
            <a:off x="67286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70" name="Google Shape;1870;p164"/>
          <p:cNvSpPr>
            <a:spLocks noGrp="1"/>
          </p:cNvSpPr>
          <p:nvPr>
            <p:ph type="pic" idx="16"/>
          </p:nvPr>
        </p:nvSpPr>
        <p:spPr>
          <a:xfrm>
            <a:off x="9548018" y="1623219"/>
            <a:ext cx="1554300" cy="15543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pic>
        <p:nvPicPr>
          <p:cNvPr id="1871" name="Google Shape;1871;p1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Team Grid x12">
  <p:cSld name="Co-Brand Content Team Grid x12"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Google Shape;935;p86"/>
          <p:cNvSpPr txBox="1">
            <a:spLocks noGrp="1"/>
          </p:cNvSpPr>
          <p:nvPr>
            <p:ph type="body" idx="1"/>
          </p:nvPr>
        </p:nvSpPr>
        <p:spPr>
          <a:xfrm>
            <a:off x="10287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6" name="Google Shape;936;p86"/>
          <p:cNvSpPr txBox="1">
            <a:spLocks noGrp="1"/>
          </p:cNvSpPr>
          <p:nvPr>
            <p:ph type="body" idx="2"/>
          </p:nvPr>
        </p:nvSpPr>
        <p:spPr>
          <a:xfrm>
            <a:off x="10287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7" name="Google Shape;937;p86"/>
          <p:cNvSpPr>
            <a:spLocks noGrp="1"/>
          </p:cNvSpPr>
          <p:nvPr>
            <p:ph type="pic" idx="3"/>
          </p:nvPr>
        </p:nvSpPr>
        <p:spPr>
          <a:xfrm>
            <a:off x="10287000" y="392151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38" name="Google Shape;938;p86"/>
          <p:cNvSpPr txBox="1">
            <a:spLocks noGrp="1"/>
          </p:cNvSpPr>
          <p:nvPr>
            <p:ph type="body" idx="4"/>
          </p:nvPr>
        </p:nvSpPr>
        <p:spPr>
          <a:xfrm>
            <a:off x="8382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9" name="Google Shape;939;p86"/>
          <p:cNvSpPr txBox="1">
            <a:spLocks noGrp="1"/>
          </p:cNvSpPr>
          <p:nvPr>
            <p:ph type="body" idx="5"/>
          </p:nvPr>
        </p:nvSpPr>
        <p:spPr>
          <a:xfrm>
            <a:off x="8382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0" name="Google Shape;940;p86"/>
          <p:cNvSpPr>
            <a:spLocks noGrp="1"/>
          </p:cNvSpPr>
          <p:nvPr>
            <p:ph type="pic" idx="6"/>
          </p:nvPr>
        </p:nvSpPr>
        <p:spPr>
          <a:xfrm>
            <a:off x="838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41" name="Google Shape;941;p86"/>
          <p:cNvSpPr txBox="1">
            <a:spLocks noGrp="1"/>
          </p:cNvSpPr>
          <p:nvPr>
            <p:ph type="body" idx="7"/>
          </p:nvPr>
        </p:nvSpPr>
        <p:spPr>
          <a:xfrm>
            <a:off x="6477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2" name="Google Shape;942;p86"/>
          <p:cNvSpPr txBox="1">
            <a:spLocks noGrp="1"/>
          </p:cNvSpPr>
          <p:nvPr>
            <p:ph type="body" idx="8"/>
          </p:nvPr>
        </p:nvSpPr>
        <p:spPr>
          <a:xfrm>
            <a:off x="6477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3" name="Google Shape;943;p86"/>
          <p:cNvSpPr>
            <a:spLocks noGrp="1"/>
          </p:cNvSpPr>
          <p:nvPr>
            <p:ph type="pic" idx="9"/>
          </p:nvPr>
        </p:nvSpPr>
        <p:spPr>
          <a:xfrm>
            <a:off x="647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44" name="Google Shape;944;p86"/>
          <p:cNvSpPr txBox="1">
            <a:spLocks noGrp="1"/>
          </p:cNvSpPr>
          <p:nvPr>
            <p:ph type="body" idx="13"/>
          </p:nvPr>
        </p:nvSpPr>
        <p:spPr>
          <a:xfrm>
            <a:off x="4572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5" name="Google Shape;945;p86"/>
          <p:cNvSpPr txBox="1">
            <a:spLocks noGrp="1"/>
          </p:cNvSpPr>
          <p:nvPr>
            <p:ph type="body" idx="14"/>
          </p:nvPr>
        </p:nvSpPr>
        <p:spPr>
          <a:xfrm>
            <a:off x="4572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6" name="Google Shape;946;p86"/>
          <p:cNvSpPr>
            <a:spLocks noGrp="1"/>
          </p:cNvSpPr>
          <p:nvPr>
            <p:ph type="pic" idx="15"/>
          </p:nvPr>
        </p:nvSpPr>
        <p:spPr>
          <a:xfrm>
            <a:off x="457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47" name="Google Shape;947;p86"/>
          <p:cNvSpPr txBox="1">
            <a:spLocks noGrp="1"/>
          </p:cNvSpPr>
          <p:nvPr>
            <p:ph type="body" idx="16"/>
          </p:nvPr>
        </p:nvSpPr>
        <p:spPr>
          <a:xfrm>
            <a:off x="2667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8" name="Google Shape;948;p86"/>
          <p:cNvSpPr txBox="1">
            <a:spLocks noGrp="1"/>
          </p:cNvSpPr>
          <p:nvPr>
            <p:ph type="body" idx="17"/>
          </p:nvPr>
        </p:nvSpPr>
        <p:spPr>
          <a:xfrm>
            <a:off x="2667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9" name="Google Shape;949;p86"/>
          <p:cNvSpPr>
            <a:spLocks noGrp="1"/>
          </p:cNvSpPr>
          <p:nvPr>
            <p:ph type="pic" idx="18"/>
          </p:nvPr>
        </p:nvSpPr>
        <p:spPr>
          <a:xfrm>
            <a:off x="266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50" name="Google Shape;950;p86"/>
          <p:cNvSpPr txBox="1">
            <a:spLocks noGrp="1"/>
          </p:cNvSpPr>
          <p:nvPr>
            <p:ph type="body" idx="19"/>
          </p:nvPr>
        </p:nvSpPr>
        <p:spPr>
          <a:xfrm>
            <a:off x="762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1" name="Google Shape;951;p86"/>
          <p:cNvSpPr txBox="1">
            <a:spLocks noGrp="1"/>
          </p:cNvSpPr>
          <p:nvPr>
            <p:ph type="body" idx="20"/>
          </p:nvPr>
        </p:nvSpPr>
        <p:spPr>
          <a:xfrm>
            <a:off x="762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2" name="Google Shape;952;p86"/>
          <p:cNvSpPr>
            <a:spLocks noGrp="1"/>
          </p:cNvSpPr>
          <p:nvPr>
            <p:ph type="pic" idx="21"/>
          </p:nvPr>
        </p:nvSpPr>
        <p:spPr>
          <a:xfrm>
            <a:off x="76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53" name="Google Shape;953;p86"/>
          <p:cNvSpPr txBox="1">
            <a:spLocks noGrp="1"/>
          </p:cNvSpPr>
          <p:nvPr>
            <p:ph type="body" idx="22"/>
          </p:nvPr>
        </p:nvSpPr>
        <p:spPr>
          <a:xfrm>
            <a:off x="10287000" y="3073632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4" name="Google Shape;954;p86"/>
          <p:cNvSpPr txBox="1">
            <a:spLocks noGrp="1"/>
          </p:cNvSpPr>
          <p:nvPr>
            <p:ph type="body" idx="23"/>
          </p:nvPr>
        </p:nvSpPr>
        <p:spPr>
          <a:xfrm>
            <a:off x="10287000" y="2546093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5" name="Google Shape;955;p86"/>
          <p:cNvSpPr>
            <a:spLocks noGrp="1"/>
          </p:cNvSpPr>
          <p:nvPr>
            <p:ph type="pic" idx="24"/>
          </p:nvPr>
        </p:nvSpPr>
        <p:spPr>
          <a:xfrm>
            <a:off x="10287000" y="1270385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56" name="Google Shape;956;p86"/>
          <p:cNvSpPr txBox="1">
            <a:spLocks noGrp="1"/>
          </p:cNvSpPr>
          <p:nvPr>
            <p:ph type="body" idx="25"/>
          </p:nvPr>
        </p:nvSpPr>
        <p:spPr>
          <a:xfrm>
            <a:off x="8382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7" name="Google Shape;957;p86"/>
          <p:cNvSpPr txBox="1">
            <a:spLocks noGrp="1"/>
          </p:cNvSpPr>
          <p:nvPr>
            <p:ph type="body" idx="26"/>
          </p:nvPr>
        </p:nvSpPr>
        <p:spPr>
          <a:xfrm>
            <a:off x="8382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8" name="Google Shape;958;p86"/>
          <p:cNvSpPr>
            <a:spLocks noGrp="1"/>
          </p:cNvSpPr>
          <p:nvPr>
            <p:ph type="pic" idx="27"/>
          </p:nvPr>
        </p:nvSpPr>
        <p:spPr>
          <a:xfrm>
            <a:off x="838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59" name="Google Shape;959;p86"/>
          <p:cNvSpPr txBox="1">
            <a:spLocks noGrp="1"/>
          </p:cNvSpPr>
          <p:nvPr>
            <p:ph type="body" idx="28"/>
          </p:nvPr>
        </p:nvSpPr>
        <p:spPr>
          <a:xfrm>
            <a:off x="6477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0" name="Google Shape;960;p86"/>
          <p:cNvSpPr txBox="1">
            <a:spLocks noGrp="1"/>
          </p:cNvSpPr>
          <p:nvPr>
            <p:ph type="body" idx="29"/>
          </p:nvPr>
        </p:nvSpPr>
        <p:spPr>
          <a:xfrm>
            <a:off x="6477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1" name="Google Shape;961;p86"/>
          <p:cNvSpPr>
            <a:spLocks noGrp="1"/>
          </p:cNvSpPr>
          <p:nvPr>
            <p:ph type="pic" idx="30"/>
          </p:nvPr>
        </p:nvSpPr>
        <p:spPr>
          <a:xfrm>
            <a:off x="6477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62" name="Google Shape;962;p86"/>
          <p:cNvSpPr txBox="1">
            <a:spLocks noGrp="1"/>
          </p:cNvSpPr>
          <p:nvPr>
            <p:ph type="body" idx="31"/>
          </p:nvPr>
        </p:nvSpPr>
        <p:spPr>
          <a:xfrm>
            <a:off x="4572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3" name="Google Shape;963;p86"/>
          <p:cNvSpPr txBox="1">
            <a:spLocks noGrp="1"/>
          </p:cNvSpPr>
          <p:nvPr>
            <p:ph type="body" idx="32"/>
          </p:nvPr>
        </p:nvSpPr>
        <p:spPr>
          <a:xfrm>
            <a:off x="4572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4" name="Google Shape;964;p86"/>
          <p:cNvSpPr>
            <a:spLocks noGrp="1"/>
          </p:cNvSpPr>
          <p:nvPr>
            <p:ph type="pic" idx="33"/>
          </p:nvPr>
        </p:nvSpPr>
        <p:spPr>
          <a:xfrm>
            <a:off x="457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65" name="Google Shape;965;p86"/>
          <p:cNvSpPr txBox="1">
            <a:spLocks noGrp="1"/>
          </p:cNvSpPr>
          <p:nvPr>
            <p:ph type="body" idx="34"/>
          </p:nvPr>
        </p:nvSpPr>
        <p:spPr>
          <a:xfrm>
            <a:off x="2667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6" name="Google Shape;966;p86"/>
          <p:cNvSpPr txBox="1">
            <a:spLocks noGrp="1"/>
          </p:cNvSpPr>
          <p:nvPr>
            <p:ph type="body" idx="35"/>
          </p:nvPr>
        </p:nvSpPr>
        <p:spPr>
          <a:xfrm>
            <a:off x="2667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7" name="Google Shape;967;p86"/>
          <p:cNvSpPr>
            <a:spLocks noGrp="1"/>
          </p:cNvSpPr>
          <p:nvPr>
            <p:ph type="pic" idx="36"/>
          </p:nvPr>
        </p:nvSpPr>
        <p:spPr>
          <a:xfrm>
            <a:off x="2667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68" name="Google Shape;968;p86"/>
          <p:cNvSpPr txBox="1">
            <a:spLocks noGrp="1"/>
          </p:cNvSpPr>
          <p:nvPr>
            <p:ph type="body" idx="37"/>
          </p:nvPr>
        </p:nvSpPr>
        <p:spPr>
          <a:xfrm>
            <a:off x="762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9" name="Google Shape;969;p86"/>
          <p:cNvSpPr txBox="1">
            <a:spLocks noGrp="1"/>
          </p:cNvSpPr>
          <p:nvPr>
            <p:ph type="body" idx="38"/>
          </p:nvPr>
        </p:nvSpPr>
        <p:spPr>
          <a:xfrm>
            <a:off x="762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600"/>
              <a:buNone/>
              <a:defRPr sz="1600" b="1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0" name="Google Shape;970;p86"/>
          <p:cNvSpPr>
            <a:spLocks noGrp="1"/>
          </p:cNvSpPr>
          <p:nvPr>
            <p:ph type="pic" idx="39"/>
          </p:nvPr>
        </p:nvSpPr>
        <p:spPr>
          <a:xfrm>
            <a:off x="76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971" name="Google Shape;971;p86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86"/>
          <p:cNvSpPr txBox="1">
            <a:spLocks noGrp="1"/>
          </p:cNvSpPr>
          <p:nvPr>
            <p:ph type="body" idx="40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3" name="Google Shape;973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74" name="Google Shape;974;p86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975" name="Google Shape;975;p86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Team Grid x12">
  <p:cSld name="Content Team Grid x12"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165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4" name="Google Shape;1874;p165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5" name="Google Shape;1875;p165"/>
          <p:cNvSpPr txBox="1">
            <a:spLocks noGrp="1"/>
          </p:cNvSpPr>
          <p:nvPr>
            <p:ph type="body" idx="1"/>
          </p:nvPr>
        </p:nvSpPr>
        <p:spPr>
          <a:xfrm>
            <a:off x="10287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6" name="Google Shape;1876;p165"/>
          <p:cNvSpPr txBox="1">
            <a:spLocks noGrp="1"/>
          </p:cNvSpPr>
          <p:nvPr>
            <p:ph type="body" idx="2"/>
          </p:nvPr>
        </p:nvSpPr>
        <p:spPr>
          <a:xfrm>
            <a:off x="10287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7" name="Google Shape;1877;p165"/>
          <p:cNvSpPr>
            <a:spLocks noGrp="1"/>
          </p:cNvSpPr>
          <p:nvPr>
            <p:ph type="pic" idx="3"/>
          </p:nvPr>
        </p:nvSpPr>
        <p:spPr>
          <a:xfrm>
            <a:off x="10287000" y="3921511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78" name="Google Shape;1878;p165"/>
          <p:cNvSpPr txBox="1">
            <a:spLocks noGrp="1"/>
          </p:cNvSpPr>
          <p:nvPr>
            <p:ph type="body" idx="4"/>
          </p:nvPr>
        </p:nvSpPr>
        <p:spPr>
          <a:xfrm>
            <a:off x="8382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9" name="Google Shape;1879;p165"/>
          <p:cNvSpPr txBox="1">
            <a:spLocks noGrp="1"/>
          </p:cNvSpPr>
          <p:nvPr>
            <p:ph type="body" idx="5"/>
          </p:nvPr>
        </p:nvSpPr>
        <p:spPr>
          <a:xfrm>
            <a:off x="8382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0" name="Google Shape;1880;p165"/>
          <p:cNvSpPr>
            <a:spLocks noGrp="1"/>
          </p:cNvSpPr>
          <p:nvPr>
            <p:ph type="pic" idx="6"/>
          </p:nvPr>
        </p:nvSpPr>
        <p:spPr>
          <a:xfrm>
            <a:off x="838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81" name="Google Shape;1881;p165"/>
          <p:cNvSpPr txBox="1">
            <a:spLocks noGrp="1"/>
          </p:cNvSpPr>
          <p:nvPr>
            <p:ph type="body" idx="7"/>
          </p:nvPr>
        </p:nvSpPr>
        <p:spPr>
          <a:xfrm>
            <a:off x="6477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2" name="Google Shape;1882;p165"/>
          <p:cNvSpPr txBox="1">
            <a:spLocks noGrp="1"/>
          </p:cNvSpPr>
          <p:nvPr>
            <p:ph type="body" idx="8"/>
          </p:nvPr>
        </p:nvSpPr>
        <p:spPr>
          <a:xfrm>
            <a:off x="6477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3" name="Google Shape;1883;p165"/>
          <p:cNvSpPr>
            <a:spLocks noGrp="1"/>
          </p:cNvSpPr>
          <p:nvPr>
            <p:ph type="pic" idx="9"/>
          </p:nvPr>
        </p:nvSpPr>
        <p:spPr>
          <a:xfrm>
            <a:off x="647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84" name="Google Shape;1884;p165"/>
          <p:cNvSpPr txBox="1">
            <a:spLocks noGrp="1"/>
          </p:cNvSpPr>
          <p:nvPr>
            <p:ph type="body" idx="13"/>
          </p:nvPr>
        </p:nvSpPr>
        <p:spPr>
          <a:xfrm>
            <a:off x="4572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5" name="Google Shape;1885;p165"/>
          <p:cNvSpPr txBox="1">
            <a:spLocks noGrp="1"/>
          </p:cNvSpPr>
          <p:nvPr>
            <p:ph type="body" idx="14"/>
          </p:nvPr>
        </p:nvSpPr>
        <p:spPr>
          <a:xfrm>
            <a:off x="4572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6" name="Google Shape;1886;p165"/>
          <p:cNvSpPr>
            <a:spLocks noGrp="1"/>
          </p:cNvSpPr>
          <p:nvPr>
            <p:ph type="pic" idx="15"/>
          </p:nvPr>
        </p:nvSpPr>
        <p:spPr>
          <a:xfrm>
            <a:off x="457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87" name="Google Shape;1887;p165"/>
          <p:cNvSpPr txBox="1">
            <a:spLocks noGrp="1"/>
          </p:cNvSpPr>
          <p:nvPr>
            <p:ph type="body" idx="16"/>
          </p:nvPr>
        </p:nvSpPr>
        <p:spPr>
          <a:xfrm>
            <a:off x="2667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8" name="Google Shape;1888;p165"/>
          <p:cNvSpPr txBox="1">
            <a:spLocks noGrp="1"/>
          </p:cNvSpPr>
          <p:nvPr>
            <p:ph type="body" idx="17"/>
          </p:nvPr>
        </p:nvSpPr>
        <p:spPr>
          <a:xfrm>
            <a:off x="2667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89" name="Google Shape;1889;p165"/>
          <p:cNvSpPr>
            <a:spLocks noGrp="1"/>
          </p:cNvSpPr>
          <p:nvPr>
            <p:ph type="pic" idx="18"/>
          </p:nvPr>
        </p:nvSpPr>
        <p:spPr>
          <a:xfrm>
            <a:off x="2667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90" name="Google Shape;1890;p165"/>
          <p:cNvSpPr txBox="1">
            <a:spLocks noGrp="1"/>
          </p:cNvSpPr>
          <p:nvPr>
            <p:ph type="body" idx="19"/>
          </p:nvPr>
        </p:nvSpPr>
        <p:spPr>
          <a:xfrm>
            <a:off x="762000" y="5742343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1" name="Google Shape;1891;p165"/>
          <p:cNvSpPr txBox="1">
            <a:spLocks noGrp="1"/>
          </p:cNvSpPr>
          <p:nvPr>
            <p:ph type="body" idx="20"/>
          </p:nvPr>
        </p:nvSpPr>
        <p:spPr>
          <a:xfrm>
            <a:off x="762000" y="5214804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2" name="Google Shape;1892;p165"/>
          <p:cNvSpPr>
            <a:spLocks noGrp="1"/>
          </p:cNvSpPr>
          <p:nvPr>
            <p:ph type="pic" idx="21"/>
          </p:nvPr>
        </p:nvSpPr>
        <p:spPr>
          <a:xfrm>
            <a:off x="762000" y="3939096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93" name="Google Shape;1893;p165"/>
          <p:cNvSpPr txBox="1">
            <a:spLocks noGrp="1"/>
          </p:cNvSpPr>
          <p:nvPr>
            <p:ph type="body" idx="22"/>
          </p:nvPr>
        </p:nvSpPr>
        <p:spPr>
          <a:xfrm>
            <a:off x="10287000" y="3073632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4" name="Google Shape;1894;p165"/>
          <p:cNvSpPr txBox="1">
            <a:spLocks noGrp="1"/>
          </p:cNvSpPr>
          <p:nvPr>
            <p:ph type="body" idx="23"/>
          </p:nvPr>
        </p:nvSpPr>
        <p:spPr>
          <a:xfrm>
            <a:off x="10287000" y="2546093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5" name="Google Shape;1895;p165"/>
          <p:cNvSpPr>
            <a:spLocks noGrp="1"/>
          </p:cNvSpPr>
          <p:nvPr>
            <p:ph type="pic" idx="24"/>
          </p:nvPr>
        </p:nvSpPr>
        <p:spPr>
          <a:xfrm>
            <a:off x="10287000" y="1270385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96" name="Google Shape;1896;p165"/>
          <p:cNvSpPr txBox="1">
            <a:spLocks noGrp="1"/>
          </p:cNvSpPr>
          <p:nvPr>
            <p:ph type="body" idx="25"/>
          </p:nvPr>
        </p:nvSpPr>
        <p:spPr>
          <a:xfrm>
            <a:off x="8382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7" name="Google Shape;1897;p165"/>
          <p:cNvSpPr txBox="1">
            <a:spLocks noGrp="1"/>
          </p:cNvSpPr>
          <p:nvPr>
            <p:ph type="body" idx="26"/>
          </p:nvPr>
        </p:nvSpPr>
        <p:spPr>
          <a:xfrm>
            <a:off x="8382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98" name="Google Shape;1898;p165"/>
          <p:cNvSpPr>
            <a:spLocks noGrp="1"/>
          </p:cNvSpPr>
          <p:nvPr>
            <p:ph type="pic" idx="27"/>
          </p:nvPr>
        </p:nvSpPr>
        <p:spPr>
          <a:xfrm>
            <a:off x="838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899" name="Google Shape;1899;p165"/>
          <p:cNvSpPr txBox="1">
            <a:spLocks noGrp="1"/>
          </p:cNvSpPr>
          <p:nvPr>
            <p:ph type="body" idx="28"/>
          </p:nvPr>
        </p:nvSpPr>
        <p:spPr>
          <a:xfrm>
            <a:off x="6477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0" name="Google Shape;1900;p165"/>
          <p:cNvSpPr txBox="1">
            <a:spLocks noGrp="1"/>
          </p:cNvSpPr>
          <p:nvPr>
            <p:ph type="body" idx="29"/>
          </p:nvPr>
        </p:nvSpPr>
        <p:spPr>
          <a:xfrm>
            <a:off x="6477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1" name="Google Shape;1901;p165"/>
          <p:cNvSpPr>
            <a:spLocks noGrp="1"/>
          </p:cNvSpPr>
          <p:nvPr>
            <p:ph type="pic" idx="30"/>
          </p:nvPr>
        </p:nvSpPr>
        <p:spPr>
          <a:xfrm>
            <a:off x="6477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02" name="Google Shape;1902;p165"/>
          <p:cNvSpPr txBox="1">
            <a:spLocks noGrp="1"/>
          </p:cNvSpPr>
          <p:nvPr>
            <p:ph type="body" idx="31"/>
          </p:nvPr>
        </p:nvSpPr>
        <p:spPr>
          <a:xfrm>
            <a:off x="4572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3" name="Google Shape;1903;p165"/>
          <p:cNvSpPr txBox="1">
            <a:spLocks noGrp="1"/>
          </p:cNvSpPr>
          <p:nvPr>
            <p:ph type="body" idx="32"/>
          </p:nvPr>
        </p:nvSpPr>
        <p:spPr>
          <a:xfrm>
            <a:off x="4572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4" name="Google Shape;1904;p165"/>
          <p:cNvSpPr>
            <a:spLocks noGrp="1"/>
          </p:cNvSpPr>
          <p:nvPr>
            <p:ph type="pic" idx="33"/>
          </p:nvPr>
        </p:nvSpPr>
        <p:spPr>
          <a:xfrm>
            <a:off x="457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05" name="Google Shape;1905;p165"/>
          <p:cNvSpPr txBox="1">
            <a:spLocks noGrp="1"/>
          </p:cNvSpPr>
          <p:nvPr>
            <p:ph type="body" idx="34"/>
          </p:nvPr>
        </p:nvSpPr>
        <p:spPr>
          <a:xfrm>
            <a:off x="2667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6" name="Google Shape;1906;p165"/>
          <p:cNvSpPr txBox="1">
            <a:spLocks noGrp="1"/>
          </p:cNvSpPr>
          <p:nvPr>
            <p:ph type="body" idx="35"/>
          </p:nvPr>
        </p:nvSpPr>
        <p:spPr>
          <a:xfrm>
            <a:off x="2667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7" name="Google Shape;1907;p165"/>
          <p:cNvSpPr>
            <a:spLocks noGrp="1"/>
          </p:cNvSpPr>
          <p:nvPr>
            <p:ph type="pic" idx="36"/>
          </p:nvPr>
        </p:nvSpPr>
        <p:spPr>
          <a:xfrm>
            <a:off x="2667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08" name="Google Shape;1908;p165"/>
          <p:cNvSpPr txBox="1">
            <a:spLocks noGrp="1"/>
          </p:cNvSpPr>
          <p:nvPr>
            <p:ph type="body" idx="37"/>
          </p:nvPr>
        </p:nvSpPr>
        <p:spPr>
          <a:xfrm>
            <a:off x="762000" y="3091217"/>
            <a:ext cx="12660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9" name="Google Shape;1909;p165"/>
          <p:cNvSpPr txBox="1">
            <a:spLocks noGrp="1"/>
          </p:cNvSpPr>
          <p:nvPr>
            <p:ph type="body" idx="38"/>
          </p:nvPr>
        </p:nvSpPr>
        <p:spPr>
          <a:xfrm>
            <a:off x="762000" y="2563678"/>
            <a:ext cx="1447800" cy="4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10" name="Google Shape;1910;p165"/>
          <p:cNvSpPr>
            <a:spLocks noGrp="1"/>
          </p:cNvSpPr>
          <p:nvPr>
            <p:ph type="pic" idx="39"/>
          </p:nvPr>
        </p:nvSpPr>
        <p:spPr>
          <a:xfrm>
            <a:off x="762000" y="1287970"/>
            <a:ext cx="1143000" cy="1143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11" name="Google Shape;1911;p165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2" name="Google Shape;1912;p165"/>
          <p:cNvSpPr txBox="1">
            <a:spLocks noGrp="1"/>
          </p:cNvSpPr>
          <p:nvPr>
            <p:ph type="body" idx="40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13" name="Google Shape;1913;p1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8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Black">
  <p:cSld name="Blank Black">
    <p:bg>
      <p:bgPr>
        <a:solidFill>
          <a:schemeClr val="dk1"/>
        </a:solidFill>
        <a:effectLst/>
      </p:bgPr>
    </p:bg>
    <p:spTree>
      <p:nvGrpSpPr>
        <p:cNvPr id="1" name="Shape 1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9" name="Google Shape;1919;p167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0" name="Google Shape;1920;p167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1" name="Google Shape;1921;p167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List x4 Light Purple">
  <p:cSld name="Custom Content - List x4 Light Purple">
    <p:bg>
      <p:bgPr>
        <a:solidFill>
          <a:srgbClr val="CECDE9"/>
        </a:solidFill>
        <a:effectLst/>
      </p:bgPr>
    </p:bg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Google Shape;1923;p168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4" name="Google Shape;1924;p168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25" name="Google Shape;1925;p168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26" name="Google Shape;1926;p168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7" name="Google Shape;1927;p168"/>
          <p:cNvSpPr/>
          <p:nvPr/>
        </p:nvSpPr>
        <p:spPr>
          <a:xfrm>
            <a:off x="457199" y="2780777"/>
            <a:ext cx="695100" cy="12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28" name="Google Shape;1928;p168"/>
          <p:cNvSpPr/>
          <p:nvPr/>
        </p:nvSpPr>
        <p:spPr>
          <a:xfrm>
            <a:off x="3276600" y="1478071"/>
            <a:ext cx="695100" cy="3732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29" name="Google Shape;1929;p168"/>
          <p:cNvSpPr/>
          <p:nvPr/>
        </p:nvSpPr>
        <p:spPr>
          <a:xfrm>
            <a:off x="6096000" y="951979"/>
            <a:ext cx="695100" cy="2542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30" name="Google Shape;1930;p168"/>
          <p:cNvSpPr/>
          <p:nvPr/>
        </p:nvSpPr>
        <p:spPr>
          <a:xfrm>
            <a:off x="8915400" y="3429000"/>
            <a:ext cx="695100" cy="1980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31" name="Google Shape;1931;p168"/>
          <p:cNvSpPr txBox="1">
            <a:spLocks noGrp="1"/>
          </p:cNvSpPr>
          <p:nvPr>
            <p:ph type="body" idx="2"/>
          </p:nvPr>
        </p:nvSpPr>
        <p:spPr>
          <a:xfrm>
            <a:off x="804796" y="2931089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2" name="Google Shape;1932;p168"/>
          <p:cNvSpPr txBox="1">
            <a:spLocks noGrp="1"/>
          </p:cNvSpPr>
          <p:nvPr>
            <p:ph type="body" idx="3"/>
          </p:nvPr>
        </p:nvSpPr>
        <p:spPr>
          <a:xfrm>
            <a:off x="3624197" y="3751544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3" name="Google Shape;1933;p168"/>
          <p:cNvSpPr txBox="1">
            <a:spLocks noGrp="1"/>
          </p:cNvSpPr>
          <p:nvPr>
            <p:ph type="body" idx="4"/>
          </p:nvPr>
        </p:nvSpPr>
        <p:spPr>
          <a:xfrm>
            <a:off x="6443597" y="2192054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4" name="Google Shape;1934;p168"/>
          <p:cNvSpPr txBox="1">
            <a:spLocks noGrp="1"/>
          </p:cNvSpPr>
          <p:nvPr>
            <p:ph type="body" idx="5"/>
          </p:nvPr>
        </p:nvSpPr>
        <p:spPr>
          <a:xfrm>
            <a:off x="9261385" y="3920644"/>
            <a:ext cx="2594400" cy="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35" name="Google Shape;1935;p1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Profile x4 Banner">
  <p:cSld name="Custom Content - Profile x4 Banner">
    <p:spTree>
      <p:nvGrpSpPr>
        <p:cNvPr id="1" name="Shape 1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" name="Google Shape;1937;p169"/>
          <p:cNvSpPr>
            <a:spLocks noGrp="1"/>
          </p:cNvSpPr>
          <p:nvPr>
            <p:ph type="pic" idx="2"/>
          </p:nvPr>
        </p:nvSpPr>
        <p:spPr>
          <a:xfrm>
            <a:off x="228600" y="1371600"/>
            <a:ext cx="2759100" cy="3426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38" name="Google Shape;1938;p169"/>
          <p:cNvSpPr>
            <a:spLocks noGrp="1"/>
          </p:cNvSpPr>
          <p:nvPr>
            <p:ph type="pic" idx="3"/>
          </p:nvPr>
        </p:nvSpPr>
        <p:spPr>
          <a:xfrm>
            <a:off x="3220503" y="2057400"/>
            <a:ext cx="2759100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39" name="Google Shape;1939;p169"/>
          <p:cNvSpPr>
            <a:spLocks noGrp="1"/>
          </p:cNvSpPr>
          <p:nvPr>
            <p:ph type="pic" idx="4"/>
          </p:nvPr>
        </p:nvSpPr>
        <p:spPr>
          <a:xfrm>
            <a:off x="6212406" y="0"/>
            <a:ext cx="2759100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40" name="Google Shape;1940;p169"/>
          <p:cNvSpPr>
            <a:spLocks noGrp="1"/>
          </p:cNvSpPr>
          <p:nvPr>
            <p:ph type="pic" idx="5"/>
          </p:nvPr>
        </p:nvSpPr>
        <p:spPr>
          <a:xfrm>
            <a:off x="9204308" y="1371600"/>
            <a:ext cx="2759100" cy="48006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41" name="Google Shape;1941;p169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5750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2" name="Google Shape;1942;p169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43" name="Google Shape;1943;p169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5750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4" name="Google Shape;1944;p169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5" name="Google Shape;1945;p169"/>
          <p:cNvSpPr txBox="1">
            <a:spLocks noGrp="1"/>
          </p:cNvSpPr>
          <p:nvPr>
            <p:ph type="body" idx="6"/>
          </p:nvPr>
        </p:nvSpPr>
        <p:spPr>
          <a:xfrm>
            <a:off x="228600" y="4855401"/>
            <a:ext cx="27591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6" name="Google Shape;1946;p169"/>
          <p:cNvSpPr txBox="1">
            <a:spLocks noGrp="1"/>
          </p:cNvSpPr>
          <p:nvPr>
            <p:ph type="body" idx="7"/>
          </p:nvPr>
        </p:nvSpPr>
        <p:spPr>
          <a:xfrm>
            <a:off x="3382027" y="4855401"/>
            <a:ext cx="24393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7" name="Google Shape;1947;p169"/>
          <p:cNvSpPr txBox="1">
            <a:spLocks noGrp="1"/>
          </p:cNvSpPr>
          <p:nvPr>
            <p:ph type="body" idx="8"/>
          </p:nvPr>
        </p:nvSpPr>
        <p:spPr>
          <a:xfrm>
            <a:off x="6213204" y="4855401"/>
            <a:ext cx="27591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8" name="Google Shape;1948;p169"/>
          <p:cNvSpPr txBox="1">
            <a:spLocks noGrp="1"/>
          </p:cNvSpPr>
          <p:nvPr>
            <p:ph type="body" idx="9"/>
          </p:nvPr>
        </p:nvSpPr>
        <p:spPr>
          <a:xfrm>
            <a:off x="9364235" y="4855401"/>
            <a:ext cx="24393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9" name="Google Shape;1949;p169"/>
          <p:cNvSpPr txBox="1">
            <a:spLocks noGrp="1"/>
          </p:cNvSpPr>
          <p:nvPr>
            <p:ph type="body" idx="13"/>
          </p:nvPr>
        </p:nvSpPr>
        <p:spPr>
          <a:xfrm>
            <a:off x="228600" y="5621835"/>
            <a:ext cx="27591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0" name="Google Shape;1950;p169"/>
          <p:cNvSpPr txBox="1">
            <a:spLocks noGrp="1"/>
          </p:cNvSpPr>
          <p:nvPr>
            <p:ph type="body" idx="14"/>
          </p:nvPr>
        </p:nvSpPr>
        <p:spPr>
          <a:xfrm>
            <a:off x="3382027" y="5621835"/>
            <a:ext cx="24393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1" name="Google Shape;1951;p169"/>
          <p:cNvSpPr txBox="1">
            <a:spLocks noGrp="1"/>
          </p:cNvSpPr>
          <p:nvPr>
            <p:ph type="body" idx="15"/>
          </p:nvPr>
        </p:nvSpPr>
        <p:spPr>
          <a:xfrm>
            <a:off x="6213204" y="5621835"/>
            <a:ext cx="27591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2" name="Google Shape;1952;p169"/>
          <p:cNvSpPr txBox="1">
            <a:spLocks noGrp="1"/>
          </p:cNvSpPr>
          <p:nvPr>
            <p:ph type="body" idx="16"/>
          </p:nvPr>
        </p:nvSpPr>
        <p:spPr>
          <a:xfrm>
            <a:off x="9364235" y="5621835"/>
            <a:ext cx="2439300" cy="5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 b="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53" name="Google Shape;1953;p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List x4 Image Circles">
  <p:cSld name="Custom Content - List x4 Image Circles">
    <p:bg>
      <p:bgPr>
        <a:solidFill>
          <a:schemeClr val="lt1"/>
        </a:solidFill>
        <a:effectLst/>
      </p:bgPr>
    </p:bg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170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6" name="Google Shape;1956;p170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57" name="Google Shape;1957;p170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58" name="Google Shape;1958;p170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9" name="Google Shape;1959;p170"/>
          <p:cNvSpPr txBox="1">
            <a:spLocks noGrp="1"/>
          </p:cNvSpPr>
          <p:nvPr>
            <p:ph type="body" idx="2"/>
          </p:nvPr>
        </p:nvSpPr>
        <p:spPr>
          <a:xfrm>
            <a:off x="708660" y="3989149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0" name="Google Shape;1960;p170"/>
          <p:cNvSpPr txBox="1">
            <a:spLocks noGrp="1"/>
          </p:cNvSpPr>
          <p:nvPr>
            <p:ph type="body" idx="3"/>
          </p:nvPr>
        </p:nvSpPr>
        <p:spPr>
          <a:xfrm>
            <a:off x="7086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1" name="Google Shape;1961;p170"/>
          <p:cNvSpPr txBox="1">
            <a:spLocks noGrp="1"/>
          </p:cNvSpPr>
          <p:nvPr>
            <p:ph type="body" idx="4"/>
          </p:nvPr>
        </p:nvSpPr>
        <p:spPr>
          <a:xfrm>
            <a:off x="3528060" y="3989149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2" name="Google Shape;1962;p170"/>
          <p:cNvSpPr txBox="1">
            <a:spLocks noGrp="1"/>
          </p:cNvSpPr>
          <p:nvPr>
            <p:ph type="body" idx="5"/>
          </p:nvPr>
        </p:nvSpPr>
        <p:spPr>
          <a:xfrm>
            <a:off x="35280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3" name="Google Shape;1963;p170"/>
          <p:cNvSpPr txBox="1">
            <a:spLocks noGrp="1"/>
          </p:cNvSpPr>
          <p:nvPr>
            <p:ph type="body" idx="6"/>
          </p:nvPr>
        </p:nvSpPr>
        <p:spPr>
          <a:xfrm>
            <a:off x="6347460" y="3989149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4" name="Google Shape;1964;p170"/>
          <p:cNvSpPr txBox="1">
            <a:spLocks noGrp="1"/>
          </p:cNvSpPr>
          <p:nvPr>
            <p:ph type="body" idx="7"/>
          </p:nvPr>
        </p:nvSpPr>
        <p:spPr>
          <a:xfrm>
            <a:off x="63474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5" name="Google Shape;1965;p170"/>
          <p:cNvSpPr txBox="1">
            <a:spLocks noGrp="1"/>
          </p:cNvSpPr>
          <p:nvPr>
            <p:ph type="body" idx="8"/>
          </p:nvPr>
        </p:nvSpPr>
        <p:spPr>
          <a:xfrm>
            <a:off x="9166860" y="3989149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b="1">
                <a:solidFill>
                  <a:schemeClr val="accen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6" name="Google Shape;1966;p170"/>
          <p:cNvSpPr txBox="1">
            <a:spLocks noGrp="1"/>
          </p:cNvSpPr>
          <p:nvPr>
            <p:ph type="body" idx="9"/>
          </p:nvPr>
        </p:nvSpPr>
        <p:spPr>
          <a:xfrm>
            <a:off x="9166860" y="4674631"/>
            <a:ext cx="23166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7" name="Google Shape;1967;p170"/>
          <p:cNvSpPr>
            <a:spLocks noGrp="1"/>
          </p:cNvSpPr>
          <p:nvPr>
            <p:ph type="pic" idx="13"/>
          </p:nvPr>
        </p:nvSpPr>
        <p:spPr>
          <a:xfrm>
            <a:off x="1089818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68" name="Google Shape;1968;p170"/>
          <p:cNvSpPr>
            <a:spLocks noGrp="1"/>
          </p:cNvSpPr>
          <p:nvPr>
            <p:ph type="pic" idx="14"/>
          </p:nvPr>
        </p:nvSpPr>
        <p:spPr>
          <a:xfrm>
            <a:off x="3909218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69" name="Google Shape;1969;p170"/>
          <p:cNvSpPr>
            <a:spLocks noGrp="1"/>
          </p:cNvSpPr>
          <p:nvPr>
            <p:ph type="pic" idx="15"/>
          </p:nvPr>
        </p:nvSpPr>
        <p:spPr>
          <a:xfrm>
            <a:off x="6728618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70" name="Google Shape;1970;p170"/>
          <p:cNvSpPr>
            <a:spLocks noGrp="1"/>
          </p:cNvSpPr>
          <p:nvPr>
            <p:ph type="pic" idx="16"/>
          </p:nvPr>
        </p:nvSpPr>
        <p:spPr>
          <a:xfrm>
            <a:off x="9548018" y="2183368"/>
            <a:ext cx="1554300" cy="15543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71" name="Google Shape;1971;p170"/>
          <p:cNvSpPr/>
          <p:nvPr/>
        </p:nvSpPr>
        <p:spPr>
          <a:xfrm>
            <a:off x="1827924" y="1606776"/>
            <a:ext cx="77838" cy="345408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72" name="Google Shape;1972;p170"/>
          <p:cNvSpPr/>
          <p:nvPr/>
        </p:nvSpPr>
        <p:spPr>
          <a:xfrm>
            <a:off x="4647324" y="1649529"/>
            <a:ext cx="77838" cy="302688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73" name="Google Shape;1973;p170"/>
          <p:cNvSpPr/>
          <p:nvPr/>
        </p:nvSpPr>
        <p:spPr>
          <a:xfrm>
            <a:off x="7466724" y="1293988"/>
            <a:ext cx="77838" cy="657955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74" name="Google Shape;1974;p170"/>
          <p:cNvSpPr/>
          <p:nvPr/>
        </p:nvSpPr>
        <p:spPr>
          <a:xfrm>
            <a:off x="10286124" y="1429188"/>
            <a:ext cx="77838" cy="52285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975" name="Google Shape;1975;p1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Content - Data Grid 1">
  <p:cSld name="Custom Content - Data Grid 1">
    <p:bg>
      <p:bgPr>
        <a:solidFill>
          <a:srgbClr val="11075F"/>
        </a:solidFill>
        <a:effectLst/>
      </p:bgPr>
    </p:bg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171"/>
          <p:cNvSpPr/>
          <p:nvPr/>
        </p:nvSpPr>
        <p:spPr>
          <a:xfrm>
            <a:off x="6096000" y="0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78" name="Google Shape;1978;p171"/>
          <p:cNvSpPr/>
          <p:nvPr/>
        </p:nvSpPr>
        <p:spPr>
          <a:xfrm>
            <a:off x="6096000" y="3429001"/>
            <a:ext cx="3048000" cy="3429000"/>
          </a:xfrm>
          <a:prstGeom prst="rect">
            <a:avLst/>
          </a:prstGeom>
          <a:gradFill>
            <a:gsLst>
              <a:gs pos="0">
                <a:schemeClr val="accent3"/>
              </a:gs>
              <a:gs pos="19000">
                <a:schemeClr val="accent3"/>
              </a:gs>
              <a:gs pos="100000">
                <a:schemeClr val="l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79" name="Google Shape;1979;p171"/>
          <p:cNvSpPr/>
          <p:nvPr/>
        </p:nvSpPr>
        <p:spPr>
          <a:xfrm>
            <a:off x="9143999" y="3429001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80" name="Google Shape;1980;p171"/>
          <p:cNvSpPr/>
          <p:nvPr/>
        </p:nvSpPr>
        <p:spPr>
          <a:xfrm>
            <a:off x="9143999" y="0"/>
            <a:ext cx="304800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981" name="Google Shape;1981;p171"/>
          <p:cNvSpPr>
            <a:spLocks noGrp="1"/>
          </p:cNvSpPr>
          <p:nvPr>
            <p:ph type="pic" idx="2"/>
          </p:nvPr>
        </p:nvSpPr>
        <p:spPr>
          <a:xfrm>
            <a:off x="9143998" y="1"/>
            <a:ext cx="3048000" cy="3429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1982" name="Google Shape;1982;p171"/>
          <p:cNvSpPr txBox="1">
            <a:spLocks noGrp="1"/>
          </p:cNvSpPr>
          <p:nvPr>
            <p:ph type="body" idx="1"/>
          </p:nvPr>
        </p:nvSpPr>
        <p:spPr>
          <a:xfrm>
            <a:off x="457200" y="2971798"/>
            <a:ext cx="5181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3" name="Google Shape;1983;p171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84" name="Google Shape;1984;p171"/>
          <p:cNvSpPr txBox="1">
            <a:spLocks noGrp="1"/>
          </p:cNvSpPr>
          <p:nvPr>
            <p:ph type="body" idx="3"/>
          </p:nvPr>
        </p:nvSpPr>
        <p:spPr>
          <a:xfrm>
            <a:off x="228600" y="228599"/>
            <a:ext cx="5410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5" name="Google Shape;1985;p171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6" name="Google Shape;1986;p171"/>
          <p:cNvSpPr txBox="1">
            <a:spLocks noGrp="1"/>
          </p:cNvSpPr>
          <p:nvPr>
            <p:ph type="title"/>
          </p:nvPr>
        </p:nvSpPr>
        <p:spPr>
          <a:xfrm>
            <a:off x="457200" y="1600197"/>
            <a:ext cx="518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Manrope"/>
              <a:buNone/>
              <a:defRPr sz="3600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7" name="Google Shape;1987;p171"/>
          <p:cNvSpPr txBox="1">
            <a:spLocks noGrp="1"/>
          </p:cNvSpPr>
          <p:nvPr>
            <p:ph type="body" idx="4"/>
          </p:nvPr>
        </p:nvSpPr>
        <p:spPr>
          <a:xfrm>
            <a:off x="6461760" y="1072398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8" name="Google Shape;1988;p171"/>
          <p:cNvSpPr txBox="1">
            <a:spLocks noGrp="1"/>
          </p:cNvSpPr>
          <p:nvPr>
            <p:ph type="body" idx="5"/>
          </p:nvPr>
        </p:nvSpPr>
        <p:spPr>
          <a:xfrm>
            <a:off x="6461760" y="1751423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89" name="Google Shape;1989;p171"/>
          <p:cNvSpPr txBox="1">
            <a:spLocks noGrp="1"/>
          </p:cNvSpPr>
          <p:nvPr>
            <p:ph type="body" idx="6"/>
          </p:nvPr>
        </p:nvSpPr>
        <p:spPr>
          <a:xfrm>
            <a:off x="6461760" y="2436905"/>
            <a:ext cx="2316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0" name="Google Shape;1990;p171"/>
          <p:cNvSpPr txBox="1">
            <a:spLocks noGrp="1"/>
          </p:cNvSpPr>
          <p:nvPr>
            <p:ph type="body" idx="7"/>
          </p:nvPr>
        </p:nvSpPr>
        <p:spPr>
          <a:xfrm>
            <a:off x="6461760" y="4229097"/>
            <a:ext cx="23166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1075F"/>
              </a:buClr>
              <a:buSzPts val="2000"/>
              <a:buNone/>
              <a:defRPr b="1">
                <a:solidFill>
                  <a:srgbClr val="11075F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1" name="Google Shape;1991;p171"/>
          <p:cNvSpPr txBox="1">
            <a:spLocks noGrp="1"/>
          </p:cNvSpPr>
          <p:nvPr>
            <p:ph type="body" idx="8"/>
          </p:nvPr>
        </p:nvSpPr>
        <p:spPr>
          <a:xfrm>
            <a:off x="9509759" y="4475995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2" name="Google Shape;1992;p171"/>
          <p:cNvSpPr txBox="1">
            <a:spLocks noGrp="1"/>
          </p:cNvSpPr>
          <p:nvPr>
            <p:ph type="body" idx="9"/>
          </p:nvPr>
        </p:nvSpPr>
        <p:spPr>
          <a:xfrm>
            <a:off x="9509759" y="5155020"/>
            <a:ext cx="2316600" cy="6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 b="1"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–"/>
              <a:defRPr b="1"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93" name="Google Shape;1993;p171"/>
          <p:cNvSpPr txBox="1">
            <a:spLocks noGrp="1"/>
          </p:cNvSpPr>
          <p:nvPr>
            <p:ph type="body" idx="13"/>
          </p:nvPr>
        </p:nvSpPr>
        <p:spPr>
          <a:xfrm>
            <a:off x="9509759" y="5840502"/>
            <a:ext cx="2316600" cy="9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2pPr>
            <a:lvl3pPr marL="1371600" lvl="2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3pPr>
            <a:lvl4pPr marL="1828800" lvl="3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 sz="1400"/>
            </a:lvl4pPr>
            <a:lvl5pPr marL="2286000" lvl="4" indent="-31750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Char char="–"/>
              <a:defRPr sz="1400"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94" name="Google Shape;1994;p17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UIDE ONLY - Colors">
  <p:cSld name="GUIDE ONLY - Colors"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p172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7" name="Google Shape;1997;p172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8" name="Google Shape;1998;p172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99" name="Google Shape;1999;p172"/>
          <p:cNvSpPr txBox="1"/>
          <p:nvPr/>
        </p:nvSpPr>
        <p:spPr>
          <a:xfrm>
            <a:off x="228600" y="228599"/>
            <a:ext cx="4953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GUIDE: COLORS</a:t>
            </a:r>
            <a:endParaRPr/>
          </a:p>
        </p:txBody>
      </p:sp>
      <p:sp>
        <p:nvSpPr>
          <p:cNvPr id="2000" name="Google Shape;2000;p172"/>
          <p:cNvSpPr/>
          <p:nvPr/>
        </p:nvSpPr>
        <p:spPr>
          <a:xfrm>
            <a:off x="3281795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01" name="Google Shape;2001;p172"/>
          <p:cNvSpPr/>
          <p:nvPr/>
        </p:nvSpPr>
        <p:spPr>
          <a:xfrm>
            <a:off x="1866900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2002" name="Google Shape;2002;p172"/>
          <p:cNvGrpSpPr/>
          <p:nvPr/>
        </p:nvGrpSpPr>
        <p:grpSpPr>
          <a:xfrm>
            <a:off x="2198554" y="2734451"/>
            <a:ext cx="243962" cy="243962"/>
            <a:chOff x="2435663" y="2199868"/>
            <a:chExt cx="418459" cy="418459"/>
          </a:xfrm>
        </p:grpSpPr>
        <p:sp>
          <p:nvSpPr>
            <p:cNvPr id="2003" name="Google Shape;2003;p172"/>
            <p:cNvSpPr/>
            <p:nvPr/>
          </p:nvSpPr>
          <p:spPr>
            <a:xfrm>
              <a:off x="2444203" y="2208408"/>
              <a:ext cx="401379" cy="401379"/>
            </a:xfrm>
            <a:custGeom>
              <a:avLst/>
              <a:gdLst/>
              <a:ahLst/>
              <a:cxnLst/>
              <a:rect l="l" t="t" r="r" b="b"/>
              <a:pathLst>
                <a:path w="401379" h="401379" extrusionOk="0">
                  <a:moveTo>
                    <a:pt x="0" y="0"/>
                  </a:moveTo>
                  <a:lnTo>
                    <a:pt x="401379" y="0"/>
                  </a:lnTo>
                  <a:lnTo>
                    <a:pt x="401379" y="401379"/>
                  </a:lnTo>
                  <a:lnTo>
                    <a:pt x="0" y="4013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2004" name="Google Shape;2004;p172"/>
            <p:cNvSpPr/>
            <p:nvPr/>
          </p:nvSpPr>
          <p:spPr>
            <a:xfrm>
              <a:off x="2435663" y="2199868"/>
              <a:ext cx="418459" cy="418459"/>
            </a:xfrm>
            <a:custGeom>
              <a:avLst/>
              <a:gdLst/>
              <a:ahLst/>
              <a:cxnLst/>
              <a:rect l="l" t="t" r="r" b="b"/>
              <a:pathLst>
                <a:path w="418459" h="418459" extrusionOk="0">
                  <a:moveTo>
                    <a:pt x="401379" y="17080"/>
                  </a:moveTo>
                  <a:lnTo>
                    <a:pt x="401379" y="401379"/>
                  </a:lnTo>
                  <a:lnTo>
                    <a:pt x="17080" y="401379"/>
                  </a:lnTo>
                  <a:lnTo>
                    <a:pt x="17080" y="17080"/>
                  </a:lnTo>
                  <a:lnTo>
                    <a:pt x="401379" y="17080"/>
                  </a:lnTo>
                  <a:moveTo>
                    <a:pt x="418459" y="0"/>
                  </a:moveTo>
                  <a:lnTo>
                    <a:pt x="0" y="0"/>
                  </a:lnTo>
                  <a:lnTo>
                    <a:pt x="0" y="418459"/>
                  </a:lnTo>
                  <a:lnTo>
                    <a:pt x="418459" y="418459"/>
                  </a:lnTo>
                  <a:lnTo>
                    <a:pt x="418459" y="0"/>
                  </a:lnTo>
                  <a:lnTo>
                    <a:pt x="418459" y="0"/>
                  </a:lnTo>
                  <a:close/>
                </a:path>
              </a:pathLst>
            </a:custGeom>
            <a:solidFill>
              <a:srgbClr val="A2A2A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  <p:sp>
        <p:nvSpPr>
          <p:cNvPr id="2005" name="Google Shape;2005;p172"/>
          <p:cNvSpPr/>
          <p:nvPr/>
        </p:nvSpPr>
        <p:spPr>
          <a:xfrm>
            <a:off x="2531034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06" name="Google Shape;2006;p172"/>
          <p:cNvSpPr/>
          <p:nvPr/>
        </p:nvSpPr>
        <p:spPr>
          <a:xfrm>
            <a:off x="2862603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07" name="Google Shape;2007;p172"/>
          <p:cNvSpPr/>
          <p:nvPr/>
        </p:nvSpPr>
        <p:spPr>
          <a:xfrm>
            <a:off x="3612368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08" name="Google Shape;2008;p172"/>
          <p:cNvSpPr/>
          <p:nvPr/>
        </p:nvSpPr>
        <p:spPr>
          <a:xfrm>
            <a:off x="3943937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09" name="Google Shape;2009;p172"/>
          <p:cNvSpPr/>
          <p:nvPr/>
        </p:nvSpPr>
        <p:spPr>
          <a:xfrm>
            <a:off x="4275507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10" name="Google Shape;2010;p172"/>
          <p:cNvSpPr/>
          <p:nvPr/>
        </p:nvSpPr>
        <p:spPr>
          <a:xfrm>
            <a:off x="4607076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60" y="0"/>
                </a:lnTo>
                <a:lnTo>
                  <a:pt x="418460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11" name="Google Shape;2011;p172"/>
          <p:cNvSpPr/>
          <p:nvPr/>
        </p:nvSpPr>
        <p:spPr>
          <a:xfrm>
            <a:off x="4937649" y="2734374"/>
            <a:ext cx="243752" cy="243752"/>
          </a:xfrm>
          <a:custGeom>
            <a:avLst/>
            <a:gdLst/>
            <a:ahLst/>
            <a:cxnLst/>
            <a:rect l="l" t="t" r="r" b="b"/>
            <a:pathLst>
              <a:path w="418459" h="418459" extrusionOk="0">
                <a:moveTo>
                  <a:pt x="0" y="0"/>
                </a:moveTo>
                <a:lnTo>
                  <a:pt x="418459" y="0"/>
                </a:lnTo>
                <a:lnTo>
                  <a:pt x="418459" y="418459"/>
                </a:lnTo>
                <a:lnTo>
                  <a:pt x="0" y="41845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12" name="Google Shape;2012;p172"/>
          <p:cNvSpPr/>
          <p:nvPr/>
        </p:nvSpPr>
        <p:spPr>
          <a:xfrm>
            <a:off x="3194173" y="2678615"/>
            <a:ext cx="9949" cy="355182"/>
          </a:xfrm>
          <a:custGeom>
            <a:avLst/>
            <a:gdLst/>
            <a:ahLst/>
            <a:cxnLst/>
            <a:rect l="l" t="t" r="r" b="b"/>
            <a:pathLst>
              <a:path w="17079" h="609755" extrusionOk="0">
                <a:moveTo>
                  <a:pt x="0" y="0"/>
                </a:moveTo>
                <a:lnTo>
                  <a:pt x="0" y="609755"/>
                </a:lnTo>
              </a:path>
            </a:pathLst>
          </a:custGeom>
          <a:noFill/>
          <a:ln w="17075" cap="flat" cmpd="sng">
            <a:solidFill>
              <a:srgbClr val="80808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013" name="Google Shape;2013;p172"/>
          <p:cNvSpPr txBox="1"/>
          <p:nvPr/>
        </p:nvSpPr>
        <p:spPr>
          <a:xfrm>
            <a:off x="1866901" y="2327836"/>
            <a:ext cx="42291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PowerPoint Setting</a:t>
            </a:r>
            <a:endParaRPr/>
          </a:p>
        </p:txBody>
      </p:sp>
      <p:sp>
        <p:nvSpPr>
          <p:cNvPr id="2014" name="Google Shape;2014;p172"/>
          <p:cNvSpPr txBox="1"/>
          <p:nvPr/>
        </p:nvSpPr>
        <p:spPr>
          <a:xfrm>
            <a:off x="1866901" y="3649860"/>
            <a:ext cx="4229100" cy="2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Full Suite (Refer to Brand Guidelines)</a:t>
            </a:r>
            <a:endParaRPr/>
          </a:p>
        </p:txBody>
      </p:sp>
      <p:grpSp>
        <p:nvGrpSpPr>
          <p:cNvPr id="2015" name="Google Shape;2015;p172"/>
          <p:cNvGrpSpPr/>
          <p:nvPr/>
        </p:nvGrpSpPr>
        <p:grpSpPr>
          <a:xfrm>
            <a:off x="1866900" y="4053579"/>
            <a:ext cx="8458271" cy="437787"/>
            <a:chOff x="0" y="6989909"/>
            <a:chExt cx="7471971" cy="193617"/>
          </a:xfrm>
        </p:grpSpPr>
        <p:grpSp>
          <p:nvGrpSpPr>
            <p:cNvPr id="2016" name="Google Shape;2016;p172"/>
            <p:cNvGrpSpPr/>
            <p:nvPr/>
          </p:nvGrpSpPr>
          <p:grpSpPr>
            <a:xfrm>
              <a:off x="0" y="6989909"/>
              <a:ext cx="683896" cy="193617"/>
              <a:chOff x="453167" y="4442908"/>
              <a:chExt cx="683896" cy="319500"/>
            </a:xfrm>
          </p:grpSpPr>
          <p:sp>
            <p:nvSpPr>
              <p:cNvPr id="2017" name="Google Shape;2017;p172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FE5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18" name="Google Shape;2018;p172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FE73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19" name="Google Shape;2019;p172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FFB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020" name="Google Shape;2020;p172"/>
            <p:cNvGrpSpPr/>
            <p:nvPr/>
          </p:nvGrpSpPr>
          <p:grpSpPr>
            <a:xfrm>
              <a:off x="754231" y="6989909"/>
              <a:ext cx="683896" cy="193617"/>
              <a:chOff x="453167" y="4442908"/>
              <a:chExt cx="683896" cy="319500"/>
            </a:xfrm>
          </p:grpSpPr>
          <p:sp>
            <p:nvSpPr>
              <p:cNvPr id="2021" name="Google Shape;2021;p172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7A3B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22" name="Google Shape;2022;p172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9466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23" name="Google Shape;2023;p172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4C0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024" name="Google Shape;2024;p172"/>
            <p:cNvGrpSpPr/>
            <p:nvPr/>
          </p:nvGrpSpPr>
          <p:grpSpPr>
            <a:xfrm>
              <a:off x="1508462" y="6989909"/>
              <a:ext cx="683896" cy="193617"/>
              <a:chOff x="453167" y="4442908"/>
              <a:chExt cx="683896" cy="319500"/>
            </a:xfrm>
          </p:grpSpPr>
          <p:sp>
            <p:nvSpPr>
              <p:cNvPr id="2025" name="Google Shape;2025;p172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26" name="Google Shape;2026;p172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27" name="Google Shape;2027;p172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CDCDC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028" name="Google Shape;2028;p172"/>
            <p:cNvGrpSpPr/>
            <p:nvPr/>
          </p:nvGrpSpPr>
          <p:grpSpPr>
            <a:xfrm>
              <a:off x="2262693" y="6989909"/>
              <a:ext cx="683896" cy="193617"/>
              <a:chOff x="453167" y="4442908"/>
              <a:chExt cx="683896" cy="319500"/>
            </a:xfrm>
          </p:grpSpPr>
          <p:sp>
            <p:nvSpPr>
              <p:cNvPr id="2029" name="Google Shape;2029;p172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C5C4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30" name="Google Shape;2030;p172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DFDE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31" name="Google Shape;2031;p172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032" name="Google Shape;2032;p172"/>
            <p:cNvGrpSpPr/>
            <p:nvPr/>
          </p:nvGrpSpPr>
          <p:grpSpPr>
            <a:xfrm>
              <a:off x="3016924" y="6989909"/>
              <a:ext cx="683896" cy="193617"/>
              <a:chOff x="453167" y="4442908"/>
              <a:chExt cx="683896" cy="319500"/>
            </a:xfrm>
          </p:grpSpPr>
          <p:sp>
            <p:nvSpPr>
              <p:cNvPr id="2033" name="Google Shape;2033;p172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024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34" name="Google Shape;2034;p172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0785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35" name="Google Shape;2035;p172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2EC5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036" name="Google Shape;2036;p172"/>
            <p:cNvGrpSpPr/>
            <p:nvPr/>
          </p:nvGrpSpPr>
          <p:grpSpPr>
            <a:xfrm>
              <a:off x="3771155" y="6989909"/>
              <a:ext cx="683896" cy="193617"/>
              <a:chOff x="453167" y="4442908"/>
              <a:chExt cx="683896" cy="319500"/>
            </a:xfrm>
          </p:grpSpPr>
          <p:sp>
            <p:nvSpPr>
              <p:cNvPr id="2037" name="Google Shape;2037;p172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1F27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38" name="Google Shape;2038;p172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363FB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39" name="Google Shape;2039;p172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6879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040" name="Google Shape;2040;p172"/>
            <p:cNvGrpSpPr/>
            <p:nvPr/>
          </p:nvGrpSpPr>
          <p:grpSpPr>
            <a:xfrm>
              <a:off x="4525386" y="6989909"/>
              <a:ext cx="683896" cy="193617"/>
              <a:chOff x="453167" y="4442908"/>
              <a:chExt cx="683896" cy="319500"/>
            </a:xfrm>
          </p:grpSpPr>
          <p:sp>
            <p:nvSpPr>
              <p:cNvPr id="2041" name="Google Shape;2041;p172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1107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42" name="Google Shape;2042;p172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0F0F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43" name="Google Shape;2043;p172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3333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044" name="Google Shape;2044;p172"/>
            <p:cNvGrpSpPr/>
            <p:nvPr/>
          </p:nvGrpSpPr>
          <p:grpSpPr>
            <a:xfrm>
              <a:off x="5279617" y="6989909"/>
              <a:ext cx="683896" cy="193617"/>
              <a:chOff x="453167" y="4442908"/>
              <a:chExt cx="683896" cy="319500"/>
            </a:xfrm>
          </p:grpSpPr>
          <p:sp>
            <p:nvSpPr>
              <p:cNvPr id="2045" name="Google Shape;2045;p172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70E2D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46" name="Google Shape;2046;p172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93E6E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47" name="Google Shape;2047;p172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FF7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048" name="Google Shape;2048;p172"/>
            <p:cNvGrpSpPr/>
            <p:nvPr/>
          </p:nvGrpSpPr>
          <p:grpSpPr>
            <a:xfrm>
              <a:off x="6033848" y="6989909"/>
              <a:ext cx="683896" cy="193617"/>
              <a:chOff x="453167" y="4442908"/>
              <a:chExt cx="683896" cy="319500"/>
            </a:xfrm>
          </p:grpSpPr>
          <p:sp>
            <p:nvSpPr>
              <p:cNvPr id="2049" name="Google Shape;2049;p172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CDB3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50" name="Google Shape;2050;p172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DFC7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51" name="Google Shape;2051;p172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F9EA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052" name="Google Shape;2052;p172"/>
            <p:cNvGrpSpPr/>
            <p:nvPr/>
          </p:nvGrpSpPr>
          <p:grpSpPr>
            <a:xfrm>
              <a:off x="6788075" y="6989909"/>
              <a:ext cx="683896" cy="193617"/>
              <a:chOff x="453167" y="4442908"/>
              <a:chExt cx="683896" cy="319500"/>
            </a:xfrm>
          </p:grpSpPr>
          <p:sp>
            <p:nvSpPr>
              <p:cNvPr id="2053" name="Google Shape;2053;p172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9E9E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54" name="Google Shape;2054;p172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B3B0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055" name="Google Shape;2055;p172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2D1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vider Set 1B">
  <p:cSld name="1_Divider Set 1B">
    <p:bg>
      <p:bgPr>
        <a:solidFill>
          <a:schemeClr val="lt1"/>
        </a:solidFill>
        <a:effectLst/>
      </p:bgPr>
    </p:bg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Google Shape;2057;p173"/>
          <p:cNvSpPr/>
          <p:nvPr/>
        </p:nvSpPr>
        <p:spPr>
          <a:xfrm>
            <a:off x="-1" y="0"/>
            <a:ext cx="1590600" cy="6858000"/>
          </a:xfrm>
          <a:prstGeom prst="rect">
            <a:avLst/>
          </a:prstGeom>
          <a:gradFill>
            <a:gsLst>
              <a:gs pos="0">
                <a:srgbClr val="9D6CE2"/>
              </a:gs>
              <a:gs pos="33000">
                <a:srgbClr val="291F9C"/>
              </a:gs>
              <a:gs pos="63000">
                <a:srgbClr val="050A92">
                  <a:alpha val="80000"/>
                </a:srgbClr>
              </a:gs>
              <a:gs pos="100000">
                <a:srgbClr val="B344D6">
                  <a:alpha val="8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058" name="Google Shape;2058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789" y="458007"/>
            <a:ext cx="713294" cy="560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1 Col">
  <p:cSld name="Co-Brand Content 1 Col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2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32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11734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5" name="Google Shape;335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2"/>
          <p:cNvSpPr txBox="1">
            <a:spLocks noGrp="1"/>
          </p:cNvSpPr>
          <p:nvPr>
            <p:ph type="body" idx="2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32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338" name="Google Shape;338;p32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30711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1 Image Right">
  <p:cSld name="Content with 1 Image Right">
    <p:spTree>
      <p:nvGrpSpPr>
        <p:cNvPr id="1" name="Shape 2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9" name="Google Shape;2169;p177"/>
          <p:cNvSpPr>
            <a:spLocks noGrp="1"/>
          </p:cNvSpPr>
          <p:nvPr>
            <p:ph type="pic" idx="2"/>
          </p:nvPr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170" name="Google Shape;2170;p177"/>
          <p:cNvSpPr txBox="1">
            <a:spLocks noGrp="1"/>
          </p:cNvSpPr>
          <p:nvPr>
            <p:ph type="body" idx="1"/>
          </p:nvPr>
        </p:nvSpPr>
        <p:spPr>
          <a:xfrm>
            <a:off x="457200" y="2971798"/>
            <a:ext cx="5181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1" name="Google Shape;2171;p177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72" name="Google Shape;2172;p177"/>
          <p:cNvSpPr txBox="1">
            <a:spLocks noGrp="1"/>
          </p:cNvSpPr>
          <p:nvPr>
            <p:ph type="body" idx="3"/>
          </p:nvPr>
        </p:nvSpPr>
        <p:spPr>
          <a:xfrm>
            <a:off x="228600" y="228600"/>
            <a:ext cx="5410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3" name="Google Shape;2173;p177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4" name="Google Shape;2174;p177"/>
          <p:cNvSpPr txBox="1">
            <a:spLocks noGrp="1"/>
          </p:cNvSpPr>
          <p:nvPr>
            <p:ph type="title"/>
          </p:nvPr>
        </p:nvSpPr>
        <p:spPr>
          <a:xfrm>
            <a:off x="457200" y="1600197"/>
            <a:ext cx="51816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  <a:defRPr sz="3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75" name="Google Shape;2175;p1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-Brand Content 2 Col">
  <p:cSld name="Co-Brand Content 2 Col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87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87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5753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79" name="Google Shape;979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952"/>
            <a:ext cx="290559" cy="228296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Google Shape;980;p87"/>
          <p:cNvSpPr txBox="1">
            <a:spLocks noGrp="1"/>
          </p:cNvSpPr>
          <p:nvPr>
            <p:ph type="body" idx="2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 b="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1" name="Google Shape;981;p87"/>
          <p:cNvSpPr txBox="1">
            <a:spLocks noGrp="1"/>
          </p:cNvSpPr>
          <p:nvPr>
            <p:ph type="body" idx="3"/>
          </p:nvPr>
        </p:nvSpPr>
        <p:spPr>
          <a:xfrm>
            <a:off x="6210300" y="1371600"/>
            <a:ext cx="57531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82" name="Google Shape;982;p87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983" name="Google Shape;983;p87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Col">
  <p:cSld name="Content 1 Col">
    <p:spTree>
      <p:nvGrpSpPr>
        <p:cNvPr id="1" name="Shape 2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7" name="Google Shape;2177;p178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8" name="Google Shape;2178;p178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11734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9" name="Google Shape;2179;p178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80" name="Google Shape;2180;p178"/>
          <p:cNvSpPr txBox="1">
            <a:spLocks noGrp="1"/>
          </p:cNvSpPr>
          <p:nvPr>
            <p:ph type="body" idx="2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1" name="Google Shape;2181;p178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82" name="Google Shape;2182;p1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Motion Logo">
  <p:cSld name="Intro Motion Logo">
    <p:bg>
      <p:bgPr>
        <a:solidFill>
          <a:schemeClr val="dk1"/>
        </a:solidFill>
        <a:effectLst/>
      </p:bgPr>
    </p:bg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4" name="Google Shape;2184;p1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5" name="Google Shape;2185;p179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8884" y="2526790"/>
            <a:ext cx="2554228" cy="1804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 Motion Soundbar">
  <p:cSld name="Intro Motion Soundbar">
    <p:bg>
      <p:bgPr>
        <a:solidFill>
          <a:schemeClr val="dk1"/>
        </a:solidFill>
        <a:effectLst/>
      </p:bgPr>
    </p:bg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7" name="Google Shape;2187;p1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88" name="Google Shape;2188;p180"/>
          <p:cNvGrpSpPr/>
          <p:nvPr/>
        </p:nvGrpSpPr>
        <p:grpSpPr>
          <a:xfrm>
            <a:off x="5578227" y="2911227"/>
            <a:ext cx="1064310" cy="1035545"/>
            <a:chOff x="5578227" y="2911227"/>
            <a:chExt cx="1064310" cy="1035545"/>
          </a:xfrm>
        </p:grpSpPr>
        <p:sp>
          <p:nvSpPr>
            <p:cNvPr id="2189" name="Google Shape;2189;p180"/>
            <p:cNvSpPr/>
            <p:nvPr/>
          </p:nvSpPr>
          <p:spPr>
            <a:xfrm>
              <a:off x="5578227" y="3311062"/>
              <a:ext cx="28765" cy="440107"/>
            </a:xfrm>
            <a:custGeom>
              <a:avLst/>
              <a:gdLst/>
              <a:ahLst/>
              <a:cxnLst/>
              <a:rect l="l" t="t" r="r" b="b"/>
              <a:pathLst>
                <a:path w="28765" h="440107" extrusionOk="0">
                  <a:moveTo>
                    <a:pt x="0" y="0"/>
                  </a:moveTo>
                  <a:lnTo>
                    <a:pt x="0" y="440107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2190" name="Google Shape;2190;p180"/>
            <p:cNvSpPr/>
            <p:nvPr/>
          </p:nvSpPr>
          <p:spPr>
            <a:xfrm>
              <a:off x="5923409" y="3506665"/>
              <a:ext cx="28765" cy="440107"/>
            </a:xfrm>
            <a:custGeom>
              <a:avLst/>
              <a:gdLst/>
              <a:ahLst/>
              <a:cxnLst/>
              <a:rect l="l" t="t" r="r" b="b"/>
              <a:pathLst>
                <a:path w="28765" h="440107" extrusionOk="0">
                  <a:moveTo>
                    <a:pt x="0" y="0"/>
                  </a:moveTo>
                  <a:lnTo>
                    <a:pt x="0" y="440107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2191" name="Google Shape;2191;p180"/>
            <p:cNvSpPr/>
            <p:nvPr/>
          </p:nvSpPr>
          <p:spPr>
            <a:xfrm>
              <a:off x="6268590" y="2911227"/>
              <a:ext cx="28765" cy="839942"/>
            </a:xfrm>
            <a:custGeom>
              <a:avLst/>
              <a:gdLst/>
              <a:ahLst/>
              <a:cxnLst/>
              <a:rect l="l" t="t" r="r" b="b"/>
              <a:pathLst>
                <a:path w="28765" h="839942" extrusionOk="0">
                  <a:moveTo>
                    <a:pt x="0" y="0"/>
                  </a:moveTo>
                  <a:lnTo>
                    <a:pt x="0" y="839943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  <p:sp>
          <p:nvSpPr>
            <p:cNvPr id="2192" name="Google Shape;2192;p180"/>
            <p:cNvSpPr/>
            <p:nvPr/>
          </p:nvSpPr>
          <p:spPr>
            <a:xfrm>
              <a:off x="6613772" y="3083818"/>
              <a:ext cx="28765" cy="667351"/>
            </a:xfrm>
            <a:custGeom>
              <a:avLst/>
              <a:gdLst/>
              <a:ahLst/>
              <a:cxnLst/>
              <a:rect l="l" t="t" r="r" b="b"/>
              <a:pathLst>
                <a:path w="28765" h="667351" extrusionOk="0">
                  <a:moveTo>
                    <a:pt x="0" y="0"/>
                  </a:moveTo>
                  <a:lnTo>
                    <a:pt x="0" y="667352"/>
                  </a:lnTo>
                </a:path>
              </a:pathLst>
            </a:custGeom>
            <a:noFill/>
            <a:ln w="57150" cap="flat" cmpd="sng">
              <a:solidFill>
                <a:schemeClr val="lt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endParaRPr>
            </a:p>
          </p:txBody>
        </p:sp>
      </p:grp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Note">
  <p:cSld name="Closing Note">
    <p:bg>
      <p:bgPr>
        <a:solidFill>
          <a:schemeClr val="dk1"/>
        </a:solidFill>
        <a:effectLst/>
      </p:bgPr>
    </p:bg>
    <p:spTree>
      <p:nvGrpSpPr>
        <p:cNvPr id="1" name="Shape 2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4" name="Google Shape;2194;p1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5" name="Google Shape;2195;p181"/>
          <p:cNvSpPr txBox="1">
            <a:spLocks noGrp="1"/>
          </p:cNvSpPr>
          <p:nvPr>
            <p:ph type="title"/>
          </p:nvPr>
        </p:nvSpPr>
        <p:spPr>
          <a:xfrm>
            <a:off x="1866900" y="2501151"/>
            <a:ext cx="8458200" cy="185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Manrope"/>
              <a:buNone/>
              <a:defRPr sz="7200" b="1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196" name="Google Shape;2196;p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5079" y="5715000"/>
            <a:ext cx="581841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Dark">
  <p:cSld name="Cover Dark">
    <p:bg>
      <p:bgPr>
        <a:solidFill>
          <a:schemeClr val="dk2"/>
        </a:solidFill>
        <a:effectLst/>
      </p:bgPr>
    </p:bg>
    <p:spTree>
      <p:nvGrpSpPr>
        <p:cNvPr id="1" name="Shape 2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" name="Google Shape;2198;p182"/>
          <p:cNvSpPr txBox="1">
            <a:spLocks noGrp="1"/>
          </p:cNvSpPr>
          <p:nvPr>
            <p:ph type="dt" idx="10"/>
          </p:nvPr>
        </p:nvSpPr>
        <p:spPr>
          <a:xfrm rot="-5400000">
            <a:off x="10197977" y="1828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9" name="Google Shape;2199;p182"/>
          <p:cNvSpPr txBox="1">
            <a:spLocks noGrp="1"/>
          </p:cNvSpPr>
          <p:nvPr>
            <p:ph type="ftr" idx="11"/>
          </p:nvPr>
        </p:nvSpPr>
        <p:spPr>
          <a:xfrm>
            <a:off x="457200" y="6231875"/>
            <a:ext cx="5638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0" name="Google Shape;2200;p182"/>
          <p:cNvSpPr/>
          <p:nvPr/>
        </p:nvSpPr>
        <p:spPr>
          <a:xfrm>
            <a:off x="7503159" y="5204460"/>
            <a:ext cx="137159" cy="1201419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01" name="Google Shape;2201;p182"/>
          <p:cNvSpPr/>
          <p:nvPr/>
        </p:nvSpPr>
        <p:spPr>
          <a:xfrm>
            <a:off x="8867986" y="5805170"/>
            <a:ext cx="137159" cy="1052829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02" name="Google Shape;2202;p182"/>
          <p:cNvSpPr/>
          <p:nvPr/>
        </p:nvSpPr>
        <p:spPr>
          <a:xfrm>
            <a:off x="10232813" y="4117340"/>
            <a:ext cx="137159" cy="2288540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03" name="Google Shape;2203;p182"/>
          <p:cNvSpPr/>
          <p:nvPr/>
        </p:nvSpPr>
        <p:spPr>
          <a:xfrm>
            <a:off x="11597641" y="4585970"/>
            <a:ext cx="137159" cy="181863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204" name="Google Shape;2204;p1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964" y="458007"/>
            <a:ext cx="1408173" cy="994005"/>
          </a:xfrm>
          <a:prstGeom prst="rect">
            <a:avLst/>
          </a:prstGeom>
          <a:noFill/>
          <a:ln>
            <a:noFill/>
          </a:ln>
        </p:spPr>
      </p:pic>
      <p:sp>
        <p:nvSpPr>
          <p:cNvPr id="2205" name="Google Shape;2205;p182"/>
          <p:cNvSpPr txBox="1">
            <a:spLocks noGrp="1"/>
          </p:cNvSpPr>
          <p:nvPr>
            <p:ph type="ctrTitle"/>
          </p:nvPr>
        </p:nvSpPr>
        <p:spPr>
          <a:xfrm>
            <a:off x="457201" y="1910019"/>
            <a:ext cx="84582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Manrope"/>
              <a:buNone/>
              <a:defRPr sz="7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6" name="Google Shape;2206;p182"/>
          <p:cNvSpPr txBox="1">
            <a:spLocks noGrp="1"/>
          </p:cNvSpPr>
          <p:nvPr>
            <p:ph type="subTitle" idx="1"/>
          </p:nvPr>
        </p:nvSpPr>
        <p:spPr>
          <a:xfrm>
            <a:off x="457201" y="5182950"/>
            <a:ext cx="56388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07" name="Google Shape;2207;p182"/>
          <p:cNvSpPr txBox="1"/>
          <p:nvPr/>
        </p:nvSpPr>
        <p:spPr>
          <a:xfrm>
            <a:off x="0" y="-342900"/>
            <a:ext cx="8915400" cy="25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Change background to one of the ‘Dark’ image or gradient options in the Brand Image Library: </a:t>
            </a:r>
            <a:r>
              <a:rPr lang="en-US" sz="1000" b="1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Format Background &gt; Picture or texture fill</a:t>
            </a: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Light">
  <p:cSld name="Cover Light">
    <p:bg>
      <p:bgPr>
        <a:solidFill>
          <a:schemeClr val="lt1"/>
        </a:solidFill>
        <a:effectLst/>
      </p:bgPr>
    </p:bg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183"/>
          <p:cNvSpPr txBox="1">
            <a:spLocks noGrp="1"/>
          </p:cNvSpPr>
          <p:nvPr>
            <p:ph type="dt" idx="10"/>
          </p:nvPr>
        </p:nvSpPr>
        <p:spPr>
          <a:xfrm rot="-5400000">
            <a:off x="10197977" y="1828800"/>
            <a:ext cx="2971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0" name="Google Shape;2210;p183"/>
          <p:cNvSpPr txBox="1">
            <a:spLocks noGrp="1"/>
          </p:cNvSpPr>
          <p:nvPr>
            <p:ph type="ftr" idx="11"/>
          </p:nvPr>
        </p:nvSpPr>
        <p:spPr>
          <a:xfrm>
            <a:off x="457200" y="6231875"/>
            <a:ext cx="5638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1" name="Google Shape;2211;p183"/>
          <p:cNvSpPr/>
          <p:nvPr/>
        </p:nvSpPr>
        <p:spPr>
          <a:xfrm>
            <a:off x="7503159" y="5204460"/>
            <a:ext cx="137159" cy="1201419"/>
          </a:xfrm>
          <a:custGeom>
            <a:avLst/>
            <a:gdLst/>
            <a:ahLst/>
            <a:cxnLst/>
            <a:rect l="l" t="t" r="r" b="b"/>
            <a:pathLst>
              <a:path w="137159" h="1201419" extrusionOk="0">
                <a:moveTo>
                  <a:pt x="0" y="0"/>
                </a:moveTo>
                <a:lnTo>
                  <a:pt x="137160" y="0"/>
                </a:lnTo>
                <a:lnTo>
                  <a:pt x="137160" y="1201420"/>
                </a:lnTo>
                <a:lnTo>
                  <a:pt x="0" y="120142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12" name="Google Shape;2212;p183"/>
          <p:cNvSpPr/>
          <p:nvPr/>
        </p:nvSpPr>
        <p:spPr>
          <a:xfrm>
            <a:off x="8867986" y="5805170"/>
            <a:ext cx="137159" cy="1052829"/>
          </a:xfrm>
          <a:custGeom>
            <a:avLst/>
            <a:gdLst/>
            <a:ahLst/>
            <a:cxnLst/>
            <a:rect l="l" t="t" r="r" b="b"/>
            <a:pathLst>
              <a:path w="137159" h="1052829" extrusionOk="0">
                <a:moveTo>
                  <a:pt x="0" y="0"/>
                </a:moveTo>
                <a:lnTo>
                  <a:pt x="137160" y="0"/>
                </a:lnTo>
                <a:lnTo>
                  <a:pt x="137160" y="1052830"/>
                </a:lnTo>
                <a:lnTo>
                  <a:pt x="0" y="105283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13" name="Google Shape;2213;p183"/>
          <p:cNvSpPr/>
          <p:nvPr/>
        </p:nvSpPr>
        <p:spPr>
          <a:xfrm>
            <a:off x="10232813" y="4117340"/>
            <a:ext cx="137159" cy="2288540"/>
          </a:xfrm>
          <a:custGeom>
            <a:avLst/>
            <a:gdLst/>
            <a:ahLst/>
            <a:cxnLst/>
            <a:rect l="l" t="t" r="r" b="b"/>
            <a:pathLst>
              <a:path w="137159" h="2288540" extrusionOk="0">
                <a:moveTo>
                  <a:pt x="0" y="0"/>
                </a:moveTo>
                <a:lnTo>
                  <a:pt x="137160" y="0"/>
                </a:lnTo>
                <a:lnTo>
                  <a:pt x="137160" y="2288540"/>
                </a:lnTo>
                <a:lnTo>
                  <a:pt x="0" y="22885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14" name="Google Shape;2214;p183"/>
          <p:cNvSpPr/>
          <p:nvPr/>
        </p:nvSpPr>
        <p:spPr>
          <a:xfrm>
            <a:off x="11597641" y="4585970"/>
            <a:ext cx="137159" cy="1818639"/>
          </a:xfrm>
          <a:custGeom>
            <a:avLst/>
            <a:gdLst/>
            <a:ahLst/>
            <a:cxnLst/>
            <a:rect l="l" t="t" r="r" b="b"/>
            <a:pathLst>
              <a:path w="137159" h="1818639" extrusionOk="0">
                <a:moveTo>
                  <a:pt x="0" y="0"/>
                </a:moveTo>
                <a:lnTo>
                  <a:pt x="137160" y="0"/>
                </a:lnTo>
                <a:lnTo>
                  <a:pt x="137160" y="1818640"/>
                </a:lnTo>
                <a:lnTo>
                  <a:pt x="0" y="181864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215" name="Google Shape;2215;p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964" y="458007"/>
            <a:ext cx="1408173" cy="994005"/>
          </a:xfrm>
          <a:prstGeom prst="rect">
            <a:avLst/>
          </a:prstGeom>
          <a:noFill/>
          <a:ln>
            <a:noFill/>
          </a:ln>
        </p:spPr>
      </p:pic>
      <p:sp>
        <p:nvSpPr>
          <p:cNvPr id="2216" name="Google Shape;2216;p183"/>
          <p:cNvSpPr txBox="1">
            <a:spLocks noGrp="1"/>
          </p:cNvSpPr>
          <p:nvPr>
            <p:ph type="ctrTitle"/>
          </p:nvPr>
        </p:nvSpPr>
        <p:spPr>
          <a:xfrm>
            <a:off x="457201" y="1910019"/>
            <a:ext cx="84582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Manrope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7" name="Google Shape;2217;p183"/>
          <p:cNvSpPr txBox="1">
            <a:spLocks noGrp="1"/>
          </p:cNvSpPr>
          <p:nvPr>
            <p:ph type="subTitle" idx="1"/>
          </p:nvPr>
        </p:nvSpPr>
        <p:spPr>
          <a:xfrm>
            <a:off x="457201" y="5182950"/>
            <a:ext cx="5638800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peak Orange 1">
  <p:cSld name="Divider Speak Orange 1">
    <p:bg>
      <p:bgPr>
        <a:solidFill>
          <a:schemeClr val="accent1"/>
        </a:solid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9" name="Google Shape;2219;p1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0" name="Google Shape;2220;p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470"/>
            <a:ext cx="951322" cy="747533"/>
          </a:xfrm>
          <a:prstGeom prst="rect">
            <a:avLst/>
          </a:prstGeom>
          <a:noFill/>
          <a:ln>
            <a:noFill/>
          </a:ln>
        </p:spPr>
      </p:pic>
      <p:sp>
        <p:nvSpPr>
          <p:cNvPr id="2221" name="Google Shape;2221;p184"/>
          <p:cNvSpPr txBox="1">
            <a:spLocks noGrp="1"/>
          </p:cNvSpPr>
          <p:nvPr>
            <p:ph type="ftr" idx="11"/>
          </p:nvPr>
        </p:nvSpPr>
        <p:spPr>
          <a:xfrm>
            <a:off x="457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2" name="Google Shape;2222;p184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3" name="Google Shape;2223;p184"/>
          <p:cNvSpPr txBox="1">
            <a:spLocks noGrp="1"/>
          </p:cNvSpPr>
          <p:nvPr>
            <p:ph type="ctrTitle"/>
          </p:nvPr>
        </p:nvSpPr>
        <p:spPr>
          <a:xfrm>
            <a:off x="2248678" y="2118049"/>
            <a:ext cx="5256900" cy="262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anrope"/>
              <a:buNone/>
              <a:defRPr sz="5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peak Purple 2">
  <p:cSld name="Divider Speak Purple 2">
    <p:bg>
      <p:bgPr>
        <a:solidFill>
          <a:schemeClr val="accent1"/>
        </a:solidFill>
        <a:effectLst/>
      </p:bgPr>
    </p:bg>
    <p:spTree>
      <p:nvGrpSpPr>
        <p:cNvPr id="1" name="Shape 2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5" name="Google Shape;2225;p1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2192000" cy="6857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6" name="Google Shape;2226;p1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7"/>
            <a:ext cx="951322" cy="748459"/>
          </a:xfrm>
          <a:prstGeom prst="rect">
            <a:avLst/>
          </a:prstGeom>
          <a:noFill/>
          <a:ln>
            <a:noFill/>
          </a:ln>
        </p:spPr>
      </p:pic>
      <p:sp>
        <p:nvSpPr>
          <p:cNvPr id="2227" name="Google Shape;2227;p185"/>
          <p:cNvSpPr txBox="1">
            <a:spLocks noGrp="1"/>
          </p:cNvSpPr>
          <p:nvPr>
            <p:ph type="ftr" idx="11"/>
          </p:nvPr>
        </p:nvSpPr>
        <p:spPr>
          <a:xfrm>
            <a:off x="457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8" name="Google Shape;2228;p185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29" name="Google Shape;2229;p185"/>
          <p:cNvSpPr/>
          <p:nvPr/>
        </p:nvSpPr>
        <p:spPr>
          <a:xfrm>
            <a:off x="8561614" y="5345083"/>
            <a:ext cx="251926" cy="1512723"/>
          </a:xfrm>
          <a:custGeom>
            <a:avLst/>
            <a:gdLst/>
            <a:ahLst/>
            <a:cxnLst/>
            <a:rect l="l" t="t" r="r" b="b"/>
            <a:pathLst>
              <a:path w="251926" h="1250184" extrusionOk="0">
                <a:moveTo>
                  <a:pt x="0" y="0"/>
                </a:moveTo>
                <a:lnTo>
                  <a:pt x="251926" y="0"/>
                </a:lnTo>
                <a:lnTo>
                  <a:pt x="251926" y="1250185"/>
                </a:lnTo>
                <a:lnTo>
                  <a:pt x="0" y="1250185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1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30" name="Google Shape;2230;p185"/>
          <p:cNvSpPr/>
          <p:nvPr/>
        </p:nvSpPr>
        <p:spPr>
          <a:xfrm>
            <a:off x="9065466" y="3201204"/>
            <a:ext cx="251926" cy="2144420"/>
          </a:xfrm>
          <a:custGeom>
            <a:avLst/>
            <a:gdLst/>
            <a:ahLst/>
            <a:cxnLst/>
            <a:rect l="l" t="t" r="r" b="b"/>
            <a:pathLst>
              <a:path w="251926" h="1512818" extrusionOk="0">
                <a:moveTo>
                  <a:pt x="0" y="0"/>
                </a:moveTo>
                <a:lnTo>
                  <a:pt x="251926" y="0"/>
                </a:lnTo>
                <a:lnTo>
                  <a:pt x="251926" y="1512818"/>
                </a:lnTo>
                <a:lnTo>
                  <a:pt x="0" y="1512818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8000">
                <a:schemeClr val="accent1"/>
              </a:gs>
              <a:gs pos="100000">
                <a:srgbClr val="FE73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31" name="Google Shape;2231;p185"/>
          <p:cNvSpPr/>
          <p:nvPr/>
        </p:nvSpPr>
        <p:spPr>
          <a:xfrm>
            <a:off x="9569319" y="5345084"/>
            <a:ext cx="251926" cy="624777"/>
          </a:xfrm>
          <a:custGeom>
            <a:avLst/>
            <a:gdLst/>
            <a:ahLst/>
            <a:cxnLst/>
            <a:rect l="l" t="t" r="r" b="b"/>
            <a:pathLst>
              <a:path w="251926" h="624777" extrusionOk="0">
                <a:moveTo>
                  <a:pt x="0" y="0"/>
                </a:moveTo>
                <a:lnTo>
                  <a:pt x="251926" y="0"/>
                </a:lnTo>
                <a:lnTo>
                  <a:pt x="251926" y="624778"/>
                </a:lnTo>
                <a:lnTo>
                  <a:pt x="0" y="624778"/>
                </a:lnTo>
                <a:close/>
              </a:path>
            </a:pathLst>
          </a:custGeom>
          <a:solidFill>
            <a:srgbClr val="FE5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32" name="Google Shape;2232;p185"/>
          <p:cNvSpPr/>
          <p:nvPr/>
        </p:nvSpPr>
        <p:spPr>
          <a:xfrm>
            <a:off x="10073173" y="943106"/>
            <a:ext cx="251926" cy="4399037"/>
          </a:xfrm>
          <a:custGeom>
            <a:avLst/>
            <a:gdLst/>
            <a:ahLst/>
            <a:cxnLst/>
            <a:rect l="l" t="t" r="r" b="b"/>
            <a:pathLst>
              <a:path w="251926" h="2390781" extrusionOk="0">
                <a:moveTo>
                  <a:pt x="0" y="0"/>
                </a:moveTo>
                <a:lnTo>
                  <a:pt x="251926" y="0"/>
                </a:lnTo>
                <a:lnTo>
                  <a:pt x="251926" y="2390782"/>
                </a:lnTo>
                <a:lnTo>
                  <a:pt x="0" y="2390782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8000">
                <a:schemeClr val="accent1"/>
              </a:gs>
              <a:gs pos="100000">
                <a:srgbClr val="FE7333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33" name="Google Shape;2233;p185"/>
          <p:cNvSpPr txBox="1">
            <a:spLocks noGrp="1"/>
          </p:cNvSpPr>
          <p:nvPr>
            <p:ph type="ctrTitle"/>
          </p:nvPr>
        </p:nvSpPr>
        <p:spPr>
          <a:xfrm>
            <a:off x="1866902" y="3201206"/>
            <a:ext cx="56388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4" name="Google Shape;2234;p185"/>
          <p:cNvSpPr txBox="1">
            <a:spLocks noGrp="1"/>
          </p:cNvSpPr>
          <p:nvPr>
            <p:ph type="subTitle" idx="1"/>
          </p:nvPr>
        </p:nvSpPr>
        <p:spPr>
          <a:xfrm>
            <a:off x="1866901" y="5345084"/>
            <a:ext cx="56388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FC746"/>
              </a:buClr>
              <a:buSzPts val="1400"/>
              <a:buNone/>
              <a:defRPr sz="1400">
                <a:solidFill>
                  <a:srgbClr val="DFC746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35" name="Google Shape;2235;p185"/>
          <p:cNvSpPr txBox="1">
            <a:spLocks noGrp="1"/>
          </p:cNvSpPr>
          <p:nvPr>
            <p:ph type="body" idx="2"/>
          </p:nvPr>
        </p:nvSpPr>
        <p:spPr>
          <a:xfrm>
            <a:off x="1866901" y="2744006"/>
            <a:ext cx="5638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1A">
  <p:cSld name="Divider Set 1A">
    <p:bg>
      <p:bgPr>
        <a:solidFill>
          <a:schemeClr val="dk1"/>
        </a:solidFill>
        <a:effectLst/>
      </p:bgPr>
    </p:bg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7" name="Google Shape;2237;p1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8" name="Google Shape;2238;p186"/>
          <p:cNvSpPr/>
          <p:nvPr/>
        </p:nvSpPr>
        <p:spPr>
          <a:xfrm>
            <a:off x="1271" y="0"/>
            <a:ext cx="12181840" cy="6853714"/>
          </a:xfrm>
          <a:custGeom>
            <a:avLst/>
            <a:gdLst/>
            <a:ahLst/>
            <a:cxnLst/>
            <a:rect l="l" t="t" r="r" b="b"/>
            <a:pathLst>
              <a:path w="9142094" h="5143500" extrusionOk="0">
                <a:moveTo>
                  <a:pt x="7102793" y="0"/>
                </a:moveTo>
                <a:lnTo>
                  <a:pt x="7102793" y="4004310"/>
                </a:lnTo>
                <a:lnTo>
                  <a:pt x="5895023" y="4004310"/>
                </a:lnTo>
                <a:lnTo>
                  <a:pt x="5895023" y="0"/>
                </a:lnTo>
                <a:lnTo>
                  <a:pt x="0" y="0"/>
                </a:lnTo>
                <a:lnTo>
                  <a:pt x="0" y="5143500"/>
                </a:lnTo>
                <a:lnTo>
                  <a:pt x="4571048" y="5143500"/>
                </a:lnTo>
                <a:lnTo>
                  <a:pt x="4571048" y="1544955"/>
                </a:lnTo>
                <a:lnTo>
                  <a:pt x="5778818" y="1544955"/>
                </a:lnTo>
                <a:lnTo>
                  <a:pt x="5778818" y="5143500"/>
                </a:lnTo>
                <a:lnTo>
                  <a:pt x="7218998" y="5143500"/>
                </a:lnTo>
                <a:lnTo>
                  <a:pt x="7218998" y="3414713"/>
                </a:lnTo>
                <a:lnTo>
                  <a:pt x="8426768" y="3414713"/>
                </a:lnTo>
                <a:lnTo>
                  <a:pt x="8426768" y="5143500"/>
                </a:lnTo>
                <a:lnTo>
                  <a:pt x="9142095" y="5143500"/>
                </a:lnTo>
                <a:lnTo>
                  <a:pt x="9142095" y="4511993"/>
                </a:lnTo>
                <a:lnTo>
                  <a:pt x="8542973" y="4511993"/>
                </a:lnTo>
                <a:lnTo>
                  <a:pt x="8542973" y="787718"/>
                </a:lnTo>
                <a:lnTo>
                  <a:pt x="9142095" y="787718"/>
                </a:lnTo>
                <a:lnTo>
                  <a:pt x="9142095" y="0"/>
                </a:lnTo>
                <a:close/>
              </a:path>
            </a:pathLst>
          </a:custGeom>
          <a:solidFill>
            <a:srgbClr val="0905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39" name="Google Shape;2239;p186"/>
          <p:cNvSpPr txBox="1">
            <a:spLocks noGrp="1"/>
          </p:cNvSpPr>
          <p:nvPr>
            <p:ph type="ctrTitle"/>
          </p:nvPr>
        </p:nvSpPr>
        <p:spPr>
          <a:xfrm>
            <a:off x="457201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240" name="Google Shape;2240;p1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789" y="458007"/>
            <a:ext cx="951322" cy="748459"/>
          </a:xfrm>
          <a:prstGeom prst="rect">
            <a:avLst/>
          </a:prstGeom>
          <a:noFill/>
          <a:ln>
            <a:noFill/>
          </a:ln>
        </p:spPr>
      </p:pic>
      <p:sp>
        <p:nvSpPr>
          <p:cNvPr id="2241" name="Google Shape;2241;p186"/>
          <p:cNvSpPr txBox="1">
            <a:spLocks noGrp="1"/>
          </p:cNvSpPr>
          <p:nvPr>
            <p:ph type="ftr" idx="11"/>
          </p:nvPr>
        </p:nvSpPr>
        <p:spPr>
          <a:xfrm>
            <a:off x="457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lt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2" name="Google Shape;2242;p186"/>
          <p:cNvSpPr txBox="1">
            <a:spLocks noGrp="1"/>
          </p:cNvSpPr>
          <p:nvPr>
            <p:ph type="subTitle" idx="1"/>
          </p:nvPr>
        </p:nvSpPr>
        <p:spPr>
          <a:xfrm>
            <a:off x="457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None/>
              <a:defRPr sz="1400">
                <a:solidFill>
                  <a:schemeClr val="accent4"/>
                </a:solidFill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43" name="Google Shape;2243;p186"/>
          <p:cNvSpPr txBox="1">
            <a:spLocks noGrp="1"/>
          </p:cNvSpPr>
          <p:nvPr>
            <p:ph type="body" idx="2"/>
          </p:nvPr>
        </p:nvSpPr>
        <p:spPr>
          <a:xfrm>
            <a:off x="457200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4" name="Google Shape;2244;p186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et 1B">
  <p:cSld name="Divider Set 1B">
    <p:bg>
      <p:bgPr>
        <a:solidFill>
          <a:schemeClr val="lt1"/>
        </a:solidFill>
        <a:effectLst/>
      </p:bgPr>
    </p:bg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6" name="Google Shape;2246;p187"/>
          <p:cNvSpPr txBox="1"/>
          <p:nvPr/>
        </p:nvSpPr>
        <p:spPr>
          <a:xfrm>
            <a:off x="11277600" y="235069"/>
            <a:ext cx="685800" cy="2051700"/>
          </a:xfrm>
          <a:prstGeom prst="rect">
            <a:avLst/>
          </a:prstGeom>
          <a:gradFill>
            <a:gsLst>
              <a:gs pos="0">
                <a:schemeClr val="accent1"/>
              </a:gs>
              <a:gs pos="9000">
                <a:schemeClr val="accent1"/>
              </a:gs>
              <a:gs pos="62000">
                <a:srgbClr val="11075F"/>
              </a:gs>
              <a:gs pos="100000">
                <a:schemeClr val="accent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0" tIns="182875" rIns="0" bIns="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2247" name="Google Shape;2247;p187"/>
          <p:cNvSpPr/>
          <p:nvPr/>
        </p:nvSpPr>
        <p:spPr>
          <a:xfrm>
            <a:off x="0" y="0"/>
            <a:ext cx="18669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2248" name="Google Shape;2248;p187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58007"/>
            <a:ext cx="952500" cy="748460"/>
          </a:xfrm>
          <a:prstGeom prst="rect">
            <a:avLst/>
          </a:prstGeom>
          <a:noFill/>
          <a:ln>
            <a:noFill/>
          </a:ln>
        </p:spPr>
      </p:pic>
      <p:sp>
        <p:nvSpPr>
          <p:cNvPr id="2249" name="Google Shape;2249;p187"/>
          <p:cNvSpPr>
            <a:spLocks noGrp="1"/>
          </p:cNvSpPr>
          <p:nvPr>
            <p:ph type="pic" idx="2"/>
          </p:nvPr>
        </p:nvSpPr>
        <p:spPr>
          <a:xfrm>
            <a:off x="1866900" y="1"/>
            <a:ext cx="42291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</p:sp>
      <p:sp>
        <p:nvSpPr>
          <p:cNvPr id="2250" name="Google Shape;2250;p187"/>
          <p:cNvSpPr txBox="1">
            <a:spLocks noGrp="1"/>
          </p:cNvSpPr>
          <p:nvPr>
            <p:ph type="body" idx="1"/>
          </p:nvPr>
        </p:nvSpPr>
        <p:spPr>
          <a:xfrm>
            <a:off x="6553202" y="2744006"/>
            <a:ext cx="518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b="0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1" name="Google Shape;2251;p187"/>
          <p:cNvSpPr txBox="1">
            <a:spLocks noGrp="1"/>
          </p:cNvSpPr>
          <p:nvPr>
            <p:ph type="ctrTitle"/>
          </p:nvPr>
        </p:nvSpPr>
        <p:spPr>
          <a:xfrm>
            <a:off x="6553202" y="3201206"/>
            <a:ext cx="5181600" cy="21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Manrope"/>
              <a:buNone/>
              <a:defRPr sz="5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2" name="Google Shape;2252;p187"/>
          <p:cNvSpPr txBox="1">
            <a:spLocks noGrp="1"/>
          </p:cNvSpPr>
          <p:nvPr>
            <p:ph type="subTitle" idx="3"/>
          </p:nvPr>
        </p:nvSpPr>
        <p:spPr>
          <a:xfrm>
            <a:off x="6553200" y="5345084"/>
            <a:ext cx="5181600" cy="8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0B0B0"/>
              </a:buClr>
              <a:buSzPts val="1400"/>
              <a:buNone/>
              <a:defRPr sz="1400">
                <a:solidFill>
                  <a:srgbClr val="B0B0B0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53" name="Google Shape;2253;p187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54" name="Google Shape;2254;p187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26.xml"/><Relationship Id="rId34" Type="http://schemas.openxmlformats.org/officeDocument/2006/relationships/slideLayout" Target="../slideLayouts/slideLayout39.xml"/><Relationship Id="rId42" Type="http://schemas.openxmlformats.org/officeDocument/2006/relationships/slideLayout" Target="../slideLayouts/slideLayout47.xml"/><Relationship Id="rId47" Type="http://schemas.openxmlformats.org/officeDocument/2006/relationships/slideLayout" Target="../slideLayouts/slideLayout52.xml"/><Relationship Id="rId50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9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7.xml"/><Relationship Id="rId37" Type="http://schemas.openxmlformats.org/officeDocument/2006/relationships/slideLayout" Target="../slideLayouts/slideLayout42.xml"/><Relationship Id="rId40" Type="http://schemas.openxmlformats.org/officeDocument/2006/relationships/slideLayout" Target="../slideLayouts/slideLayout45.xml"/><Relationship Id="rId45" Type="http://schemas.openxmlformats.org/officeDocument/2006/relationships/slideLayout" Target="../slideLayouts/slideLayout50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41.xml"/><Relationship Id="rId4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slideLayout" Target="../slideLayouts/slideLayout36.xml"/><Relationship Id="rId44" Type="http://schemas.openxmlformats.org/officeDocument/2006/relationships/slideLayout" Target="../slideLayouts/slideLayout49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Relationship Id="rId35" Type="http://schemas.openxmlformats.org/officeDocument/2006/relationships/slideLayout" Target="../slideLayouts/slideLayout40.xml"/><Relationship Id="rId43" Type="http://schemas.openxmlformats.org/officeDocument/2006/relationships/slideLayout" Target="../slideLayouts/slideLayout48.xml"/><Relationship Id="rId48" Type="http://schemas.openxmlformats.org/officeDocument/2006/relationships/slideLayout" Target="../slideLayouts/slideLayout53.xml"/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8.xml"/><Relationship Id="rId38" Type="http://schemas.openxmlformats.org/officeDocument/2006/relationships/slideLayout" Target="../slideLayouts/slideLayout43.xml"/><Relationship Id="rId4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25.xml"/><Relationship Id="rId41" Type="http://schemas.openxmlformats.org/officeDocument/2006/relationships/slideLayout" Target="../slideLayouts/slideLayout46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34" Type="http://schemas.openxmlformats.org/officeDocument/2006/relationships/slideLayout" Target="../slideLayouts/slideLayout88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33" Type="http://schemas.openxmlformats.org/officeDocument/2006/relationships/slideLayout" Target="../slideLayouts/slideLayout87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slideLayout" Target="../slideLayouts/slideLayout83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32" Type="http://schemas.openxmlformats.org/officeDocument/2006/relationships/slideLayout" Target="../slideLayouts/slideLayout86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31" Type="http://schemas.openxmlformats.org/officeDocument/2006/relationships/slideLayout" Target="../slideLayouts/slideLayout85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Relationship Id="rId30" Type="http://schemas.openxmlformats.org/officeDocument/2006/relationships/slideLayout" Target="../slideLayouts/slideLayout84.xml"/><Relationship Id="rId35" Type="http://schemas.openxmlformats.org/officeDocument/2006/relationships/theme" Target="../theme/theme3.xml"/><Relationship Id="rId8" Type="http://schemas.openxmlformats.org/officeDocument/2006/relationships/slideLayout" Target="../slideLayouts/slideLayout62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1.xml"/><Relationship Id="rId18" Type="http://schemas.openxmlformats.org/officeDocument/2006/relationships/slideLayout" Target="../slideLayouts/slideLayout106.xml"/><Relationship Id="rId26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17" Type="http://schemas.openxmlformats.org/officeDocument/2006/relationships/slideLayout" Target="../slideLayouts/slideLayout105.xml"/><Relationship Id="rId25" Type="http://schemas.openxmlformats.org/officeDocument/2006/relationships/slideLayout" Target="../slideLayouts/slideLayout113.xml"/><Relationship Id="rId33" Type="http://schemas.openxmlformats.org/officeDocument/2006/relationships/slideLayout" Target="../slideLayouts/slideLayout121.xml"/><Relationship Id="rId38" Type="http://schemas.openxmlformats.org/officeDocument/2006/relationships/theme" Target="../theme/theme4.xml"/><Relationship Id="rId2" Type="http://schemas.openxmlformats.org/officeDocument/2006/relationships/slideLayout" Target="../slideLayouts/slideLayout90.xml"/><Relationship Id="rId16" Type="http://schemas.openxmlformats.org/officeDocument/2006/relationships/slideLayout" Target="../slideLayouts/slideLayout104.xml"/><Relationship Id="rId20" Type="http://schemas.openxmlformats.org/officeDocument/2006/relationships/slideLayout" Target="../slideLayouts/slideLayout108.xml"/><Relationship Id="rId29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slideLayout" Target="../slideLayouts/slideLayout112.xml"/><Relationship Id="rId32" Type="http://schemas.openxmlformats.org/officeDocument/2006/relationships/slideLayout" Target="../slideLayouts/slideLayout120.xml"/><Relationship Id="rId37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23" Type="http://schemas.openxmlformats.org/officeDocument/2006/relationships/slideLayout" Target="../slideLayouts/slideLayout111.xml"/><Relationship Id="rId28" Type="http://schemas.openxmlformats.org/officeDocument/2006/relationships/slideLayout" Target="../slideLayouts/slideLayout116.xml"/><Relationship Id="rId36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98.xml"/><Relationship Id="rId19" Type="http://schemas.openxmlformats.org/officeDocument/2006/relationships/slideLayout" Target="../slideLayouts/slideLayout107.xml"/><Relationship Id="rId31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Relationship Id="rId22" Type="http://schemas.openxmlformats.org/officeDocument/2006/relationships/slideLayout" Target="../slideLayouts/slideLayout110.xml"/><Relationship Id="rId27" Type="http://schemas.openxmlformats.org/officeDocument/2006/relationships/slideLayout" Target="../slideLayouts/slideLayout115.xml"/><Relationship Id="rId30" Type="http://schemas.openxmlformats.org/officeDocument/2006/relationships/slideLayout" Target="../slideLayouts/slideLayout118.xml"/><Relationship Id="rId35" Type="http://schemas.openxmlformats.org/officeDocument/2006/relationships/slideLayout" Target="../slideLayouts/slideLayout123.xml"/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59.xml"/><Relationship Id="rId42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72.xml"/><Relationship Id="rId50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62.xml"/><Relationship Id="rId40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70.xml"/><Relationship Id="rId53" Type="http://schemas.openxmlformats.org/officeDocument/2006/relationships/theme" Target="../theme/theme5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19" Type="http://schemas.openxmlformats.org/officeDocument/2006/relationships/slideLayout" Target="../slideLayouts/slideLayout144.xml"/><Relationship Id="rId31" Type="http://schemas.openxmlformats.org/officeDocument/2006/relationships/slideLayout" Target="../slideLayouts/slideLayout156.xml"/><Relationship Id="rId44" Type="http://schemas.openxmlformats.org/officeDocument/2006/relationships/slideLayout" Target="../slideLayouts/slideLayout169.xml"/><Relationship Id="rId52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60.xml"/><Relationship Id="rId43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33.xml"/><Relationship Id="rId51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63.xml"/><Relationship Id="rId46" Type="http://schemas.openxmlformats.org/officeDocument/2006/relationships/slideLayout" Target="../slideLayouts/slideLayout171.xml"/><Relationship Id="rId20" Type="http://schemas.openxmlformats.org/officeDocument/2006/relationships/slideLayout" Target="../slideLayouts/slideLayout145.xml"/><Relationship Id="rId41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36" Type="http://schemas.openxmlformats.org/officeDocument/2006/relationships/slideLayout" Target="../slideLayouts/slideLayout161.xml"/><Relationship Id="rId49" Type="http://schemas.openxmlformats.org/officeDocument/2006/relationships/slideLayout" Target="../slideLayouts/slideLayout1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Manrope"/>
              <a:buNone/>
              <a:defRPr sz="2400" b="1" i="0" u="none" strike="noStrike" cap="none">
                <a:solidFill>
                  <a:schemeClr val="lt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11734800" cy="4800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 u="none" strike="noStrike" cap="none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A4A3A4"/>
          </p15:clr>
        </p15:guide>
        <p15:guide id="2" pos="288">
          <p15:clr>
            <a:srgbClr val="A4A3A4"/>
          </p15:clr>
        </p15:guide>
        <p15:guide id="3" pos="7536">
          <p15:clr>
            <a:srgbClr val="A4A3A4"/>
          </p15:clr>
        </p15:guide>
        <p15:guide id="4" pos="7392">
          <p15:clr>
            <a:srgbClr val="A4A3A4"/>
          </p15:clr>
        </p15:guide>
        <p15:guide id="5" orient="horz" pos="144">
          <p15:clr>
            <a:srgbClr val="A4A3A4"/>
          </p15:clr>
        </p15:guide>
        <p15:guide id="6" orient="horz" pos="4176">
          <p15:clr>
            <a:srgbClr val="A4A3A4"/>
          </p15:clr>
        </p15:guide>
        <p15:guide id="7" orient="horz" pos="4032">
          <p15:clr>
            <a:srgbClr val="A4A3A4"/>
          </p15:clr>
        </p15:guide>
        <p15:guide id="8" orient="horz" pos="288">
          <p15:clr>
            <a:srgbClr val="A4A3A4"/>
          </p15:clr>
        </p15:guide>
        <p15:guide id="9" pos="3840">
          <p15:clr>
            <a:srgbClr val="A4A3A4"/>
          </p15:clr>
        </p15:guide>
        <p15:guide id="10" pos="4728">
          <p15:clr>
            <a:srgbClr val="A4A3A4"/>
          </p15:clr>
        </p15:guide>
        <p15:guide id="11" pos="5616">
          <p15:clr>
            <a:srgbClr val="A4A3A4"/>
          </p15:clr>
        </p15:guide>
        <p15:guide id="12" pos="6504">
          <p15:clr>
            <a:srgbClr val="A4A3A4"/>
          </p15:clr>
        </p15:guide>
        <p15:guide id="13" pos="2952">
          <p15:clr>
            <a:srgbClr val="A4A3A4"/>
          </p15:clr>
        </p15:guide>
        <p15:guide id="14" pos="2064">
          <p15:clr>
            <a:srgbClr val="A4A3A4"/>
          </p15:clr>
        </p15:guide>
        <p15:guide id="15" pos="1176">
          <p15:clr>
            <a:srgbClr val="A4A3A4"/>
          </p15:clr>
        </p15:guide>
        <p15:guide id="16" orient="horz" pos="3888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82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 sz="2400" b="1" i="0" u="none" strike="noStrike" cap="non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9" name="Google Shape;909;p82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11734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910" name="Google Shape;910;p82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1" r:id="rId14"/>
    <p:sldLayoutId id="2147483742" r:id="rId15"/>
    <p:sldLayoutId id="2147483743" r:id="rId16"/>
    <p:sldLayoutId id="2147483744" r:id="rId17"/>
    <p:sldLayoutId id="2147483745" r:id="rId18"/>
    <p:sldLayoutId id="2147483746" r:id="rId19"/>
    <p:sldLayoutId id="2147483747" r:id="rId20"/>
    <p:sldLayoutId id="2147483748" r:id="rId21"/>
    <p:sldLayoutId id="2147483749" r:id="rId22"/>
    <p:sldLayoutId id="2147483750" r:id="rId23"/>
    <p:sldLayoutId id="2147483751" r:id="rId24"/>
    <p:sldLayoutId id="2147483752" r:id="rId25"/>
    <p:sldLayoutId id="2147483753" r:id="rId26"/>
    <p:sldLayoutId id="2147483754" r:id="rId27"/>
    <p:sldLayoutId id="2147483755" r:id="rId28"/>
    <p:sldLayoutId id="2147483756" r:id="rId29"/>
    <p:sldLayoutId id="2147483757" r:id="rId30"/>
    <p:sldLayoutId id="2147483758" r:id="rId31"/>
    <p:sldLayoutId id="2147483759" r:id="rId32"/>
    <p:sldLayoutId id="2147483760" r:id="rId33"/>
    <p:sldLayoutId id="2147483761" r:id="rId34"/>
    <p:sldLayoutId id="2147483762" r:id="rId35"/>
    <p:sldLayoutId id="2147483764" r:id="rId36"/>
    <p:sldLayoutId id="2147483765" r:id="rId37"/>
    <p:sldLayoutId id="2147483766" r:id="rId38"/>
    <p:sldLayoutId id="2147483767" r:id="rId39"/>
    <p:sldLayoutId id="2147483768" r:id="rId40"/>
    <p:sldLayoutId id="2147483769" r:id="rId41"/>
    <p:sldLayoutId id="2147483770" r:id="rId42"/>
    <p:sldLayoutId id="2147483771" r:id="rId43"/>
    <p:sldLayoutId id="2147483772" r:id="rId44"/>
    <p:sldLayoutId id="2147483773" r:id="rId45"/>
    <p:sldLayoutId id="2147483774" r:id="rId46"/>
    <p:sldLayoutId id="2147483775" r:id="rId47"/>
    <p:sldLayoutId id="2147483776" r:id="rId48"/>
    <p:sldLayoutId id="2147483777" r:id="rId4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A4A3A4"/>
          </p15:clr>
        </p15:guide>
        <p15:guide id="2" pos="288">
          <p15:clr>
            <a:srgbClr val="A4A3A4"/>
          </p15:clr>
        </p15:guide>
        <p15:guide id="3" pos="7536">
          <p15:clr>
            <a:srgbClr val="A4A3A4"/>
          </p15:clr>
        </p15:guide>
        <p15:guide id="4" pos="7392">
          <p15:clr>
            <a:srgbClr val="A4A3A4"/>
          </p15:clr>
        </p15:guide>
        <p15:guide id="5" orient="horz" pos="144">
          <p15:clr>
            <a:srgbClr val="A4A3A4"/>
          </p15:clr>
        </p15:guide>
        <p15:guide id="6" orient="horz" pos="4176">
          <p15:clr>
            <a:srgbClr val="A4A3A4"/>
          </p15:clr>
        </p15:guide>
        <p15:guide id="7" orient="horz" pos="4032">
          <p15:clr>
            <a:srgbClr val="A4A3A4"/>
          </p15:clr>
        </p15:guide>
        <p15:guide id="8" orient="horz" pos="288">
          <p15:clr>
            <a:srgbClr val="A4A3A4"/>
          </p15:clr>
        </p15:guide>
        <p15:guide id="9" pos="3840">
          <p15:clr>
            <a:srgbClr val="A4A3A4"/>
          </p15:clr>
        </p15:guide>
        <p15:guide id="10" pos="4728">
          <p15:clr>
            <a:srgbClr val="A4A3A4"/>
          </p15:clr>
        </p15:guide>
        <p15:guide id="11" pos="5616">
          <p15:clr>
            <a:srgbClr val="A4A3A4"/>
          </p15:clr>
        </p15:guide>
        <p15:guide id="12" pos="6504">
          <p15:clr>
            <a:srgbClr val="A4A3A4"/>
          </p15:clr>
        </p15:guide>
        <p15:guide id="13" pos="2952">
          <p15:clr>
            <a:srgbClr val="A4A3A4"/>
          </p15:clr>
        </p15:guide>
        <p15:guide id="14" pos="2064">
          <p15:clr>
            <a:srgbClr val="A4A3A4"/>
          </p15:clr>
        </p15:guide>
        <p15:guide id="15" pos="1176">
          <p15:clr>
            <a:srgbClr val="A4A3A4"/>
          </p15:clr>
        </p15:guide>
        <p15:guide id="16" orient="horz" pos="3888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135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 sz="2400" b="1" i="0" u="none" strike="noStrike" cap="non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47" name="Google Shape;1547;p135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11734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48" name="Google Shape;1548;p135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49" name="Google Shape;1549;p135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1550" name="Google Shape;1550;p135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1551" name="Google Shape;1551;p135"/>
          <p:cNvGrpSpPr/>
          <p:nvPr/>
        </p:nvGrpSpPr>
        <p:grpSpPr>
          <a:xfrm>
            <a:off x="1" y="6957795"/>
            <a:ext cx="4686420" cy="121437"/>
            <a:chOff x="0" y="6989909"/>
            <a:chExt cx="7471971" cy="193617"/>
          </a:xfrm>
        </p:grpSpPr>
        <p:grpSp>
          <p:nvGrpSpPr>
            <p:cNvPr id="1552" name="Google Shape;1552;p135"/>
            <p:cNvGrpSpPr/>
            <p:nvPr/>
          </p:nvGrpSpPr>
          <p:grpSpPr>
            <a:xfrm>
              <a:off x="0" y="6989909"/>
              <a:ext cx="683896" cy="193617"/>
              <a:chOff x="453167" y="4442908"/>
              <a:chExt cx="683896" cy="319500"/>
            </a:xfrm>
          </p:grpSpPr>
          <p:sp>
            <p:nvSpPr>
              <p:cNvPr id="1553" name="Google Shape;1553;p135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FE5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54" name="Google Shape;1554;p135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FE73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55" name="Google Shape;1555;p135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FFB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56" name="Google Shape;1556;p135"/>
            <p:cNvGrpSpPr/>
            <p:nvPr/>
          </p:nvGrpSpPr>
          <p:grpSpPr>
            <a:xfrm>
              <a:off x="754231" y="6989909"/>
              <a:ext cx="683896" cy="193617"/>
              <a:chOff x="453167" y="4442908"/>
              <a:chExt cx="683896" cy="319500"/>
            </a:xfrm>
          </p:grpSpPr>
          <p:sp>
            <p:nvSpPr>
              <p:cNvPr id="1557" name="Google Shape;1557;p135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7A3B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58" name="Google Shape;1558;p135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9466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59" name="Google Shape;1559;p135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4C0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60" name="Google Shape;1560;p135"/>
            <p:cNvGrpSpPr/>
            <p:nvPr/>
          </p:nvGrpSpPr>
          <p:grpSpPr>
            <a:xfrm>
              <a:off x="1508462" y="6989909"/>
              <a:ext cx="683896" cy="193617"/>
              <a:chOff x="453167" y="4442908"/>
              <a:chExt cx="683896" cy="319500"/>
            </a:xfrm>
          </p:grpSpPr>
          <p:sp>
            <p:nvSpPr>
              <p:cNvPr id="1561" name="Google Shape;1561;p135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62" name="Google Shape;1562;p135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63" name="Google Shape;1563;p135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CDCDC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64" name="Google Shape;1564;p135"/>
            <p:cNvGrpSpPr/>
            <p:nvPr/>
          </p:nvGrpSpPr>
          <p:grpSpPr>
            <a:xfrm>
              <a:off x="2262693" y="6989909"/>
              <a:ext cx="683896" cy="193617"/>
              <a:chOff x="453167" y="4442908"/>
              <a:chExt cx="683896" cy="319500"/>
            </a:xfrm>
          </p:grpSpPr>
          <p:sp>
            <p:nvSpPr>
              <p:cNvPr id="1565" name="Google Shape;1565;p135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C5C4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66" name="Google Shape;1566;p135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DFDE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67" name="Google Shape;1567;p135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68" name="Google Shape;1568;p135"/>
            <p:cNvGrpSpPr/>
            <p:nvPr/>
          </p:nvGrpSpPr>
          <p:grpSpPr>
            <a:xfrm>
              <a:off x="3016924" y="6989909"/>
              <a:ext cx="683896" cy="193617"/>
              <a:chOff x="453167" y="4442908"/>
              <a:chExt cx="683896" cy="319500"/>
            </a:xfrm>
          </p:grpSpPr>
          <p:sp>
            <p:nvSpPr>
              <p:cNvPr id="1569" name="Google Shape;1569;p135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024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70" name="Google Shape;1570;p135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0785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71" name="Google Shape;1571;p135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2EC5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72" name="Google Shape;1572;p135"/>
            <p:cNvGrpSpPr/>
            <p:nvPr/>
          </p:nvGrpSpPr>
          <p:grpSpPr>
            <a:xfrm>
              <a:off x="3771155" y="6989909"/>
              <a:ext cx="683896" cy="193617"/>
              <a:chOff x="453167" y="4442908"/>
              <a:chExt cx="683896" cy="319500"/>
            </a:xfrm>
          </p:grpSpPr>
          <p:sp>
            <p:nvSpPr>
              <p:cNvPr id="1573" name="Google Shape;1573;p135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1F27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74" name="Google Shape;1574;p135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363FB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75" name="Google Shape;1575;p135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6879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76" name="Google Shape;1576;p135"/>
            <p:cNvGrpSpPr/>
            <p:nvPr/>
          </p:nvGrpSpPr>
          <p:grpSpPr>
            <a:xfrm>
              <a:off x="4525386" y="6989909"/>
              <a:ext cx="683896" cy="193617"/>
              <a:chOff x="453167" y="4442908"/>
              <a:chExt cx="683896" cy="319500"/>
            </a:xfrm>
          </p:grpSpPr>
          <p:sp>
            <p:nvSpPr>
              <p:cNvPr id="1577" name="Google Shape;1577;p135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1107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78" name="Google Shape;1578;p135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0F0F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79" name="Google Shape;1579;p135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3333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80" name="Google Shape;1580;p135"/>
            <p:cNvGrpSpPr/>
            <p:nvPr/>
          </p:nvGrpSpPr>
          <p:grpSpPr>
            <a:xfrm>
              <a:off x="5279617" y="6989909"/>
              <a:ext cx="683896" cy="193617"/>
              <a:chOff x="453167" y="4442908"/>
              <a:chExt cx="683896" cy="319500"/>
            </a:xfrm>
          </p:grpSpPr>
          <p:sp>
            <p:nvSpPr>
              <p:cNvPr id="1581" name="Google Shape;1581;p135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70E2D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82" name="Google Shape;1582;p135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93E6E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83" name="Google Shape;1583;p135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FF7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84" name="Google Shape;1584;p135"/>
            <p:cNvGrpSpPr/>
            <p:nvPr/>
          </p:nvGrpSpPr>
          <p:grpSpPr>
            <a:xfrm>
              <a:off x="6033848" y="6989909"/>
              <a:ext cx="683896" cy="193617"/>
              <a:chOff x="453167" y="4442908"/>
              <a:chExt cx="683896" cy="319500"/>
            </a:xfrm>
          </p:grpSpPr>
          <p:sp>
            <p:nvSpPr>
              <p:cNvPr id="1585" name="Google Shape;1585;p135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CDB3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86" name="Google Shape;1586;p135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DFC7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87" name="Google Shape;1587;p135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F9EA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1588" name="Google Shape;1588;p135"/>
            <p:cNvGrpSpPr/>
            <p:nvPr/>
          </p:nvGrpSpPr>
          <p:grpSpPr>
            <a:xfrm>
              <a:off x="6788075" y="6989909"/>
              <a:ext cx="683896" cy="193617"/>
              <a:chOff x="453167" y="4442908"/>
              <a:chExt cx="683896" cy="319500"/>
            </a:xfrm>
          </p:grpSpPr>
          <p:sp>
            <p:nvSpPr>
              <p:cNvPr id="1589" name="Google Shape;1589;p135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9E9E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90" name="Google Shape;1590;p135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B3B0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1591" name="Google Shape;1591;p135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2D1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  <p:sldLayoutId id="2147483801" r:id="rId20"/>
    <p:sldLayoutId id="2147483802" r:id="rId21"/>
    <p:sldLayoutId id="2147483803" r:id="rId22"/>
    <p:sldLayoutId id="2147483804" r:id="rId23"/>
    <p:sldLayoutId id="2147483805" r:id="rId24"/>
    <p:sldLayoutId id="2147483806" r:id="rId25"/>
    <p:sldLayoutId id="2147483807" r:id="rId26"/>
    <p:sldLayoutId id="2147483809" r:id="rId27"/>
    <p:sldLayoutId id="2147483810" r:id="rId28"/>
    <p:sldLayoutId id="2147483811" r:id="rId29"/>
    <p:sldLayoutId id="2147483812" r:id="rId30"/>
    <p:sldLayoutId id="2147483813" r:id="rId31"/>
    <p:sldLayoutId id="2147483814" r:id="rId32"/>
    <p:sldLayoutId id="2147483815" r:id="rId33"/>
    <p:sldLayoutId id="2147483914" r:id="rId3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A4A3A4"/>
          </p15:clr>
        </p15:guide>
        <p15:guide id="2" pos="288">
          <p15:clr>
            <a:srgbClr val="A4A3A4"/>
          </p15:clr>
        </p15:guide>
        <p15:guide id="3" pos="7536">
          <p15:clr>
            <a:srgbClr val="A4A3A4"/>
          </p15:clr>
        </p15:guide>
        <p15:guide id="4" pos="7392">
          <p15:clr>
            <a:srgbClr val="A4A3A4"/>
          </p15:clr>
        </p15:guide>
        <p15:guide id="5" orient="horz" pos="144">
          <p15:clr>
            <a:srgbClr val="A4A3A4"/>
          </p15:clr>
        </p15:guide>
        <p15:guide id="6" orient="horz" pos="4176">
          <p15:clr>
            <a:srgbClr val="A4A3A4"/>
          </p15:clr>
        </p15:guide>
        <p15:guide id="7" orient="horz" pos="4032">
          <p15:clr>
            <a:srgbClr val="A4A3A4"/>
          </p15:clr>
        </p15:guide>
        <p15:guide id="8" orient="horz" pos="288">
          <p15:clr>
            <a:srgbClr val="A4A3A4"/>
          </p15:clr>
        </p15:guide>
        <p15:guide id="9" pos="3840">
          <p15:clr>
            <a:srgbClr val="A4A3A4"/>
          </p15:clr>
        </p15:guide>
        <p15:guide id="10" pos="4728">
          <p15:clr>
            <a:srgbClr val="A4A3A4"/>
          </p15:clr>
        </p15:guide>
        <p15:guide id="11" pos="5616">
          <p15:clr>
            <a:srgbClr val="A4A3A4"/>
          </p15:clr>
        </p15:guide>
        <p15:guide id="12" pos="6504">
          <p15:clr>
            <a:srgbClr val="A4A3A4"/>
          </p15:clr>
        </p15:guide>
        <p15:guide id="13" pos="2952">
          <p15:clr>
            <a:srgbClr val="A4A3A4"/>
          </p15:clr>
        </p15:guide>
        <p15:guide id="14" pos="2064">
          <p15:clr>
            <a:srgbClr val="A4A3A4"/>
          </p15:clr>
        </p15:guide>
        <p15:guide id="15" pos="1176">
          <p15:clr>
            <a:srgbClr val="A4A3A4"/>
          </p15:clr>
        </p15:guide>
        <p15:guide id="16" orient="horz" pos="3888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" name="Google Shape;2122;p176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 sz="2400" b="1" i="0" u="none" strike="noStrike" cap="non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23" name="Google Shape;2123;p176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11734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124" name="Google Shape;2124;p176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125" name="Google Shape;2125;p176"/>
          <p:cNvSpPr txBox="1">
            <a:spLocks noGrp="1"/>
          </p:cNvSpPr>
          <p:nvPr>
            <p:ph type="ftr" idx="11"/>
          </p:nvPr>
        </p:nvSpPr>
        <p:spPr>
          <a:xfrm>
            <a:off x="6553200" y="6400799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126" name="Google Shape;2126;p176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0" marR="0" lvl="1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0" marR="0" lvl="2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0" marR="0" lvl="3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0" marR="0" lvl="4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0" marR="0" lvl="5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0" marR="0" lvl="6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0" marR="0" lvl="7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0" marR="0" lvl="8" indent="0" algn="r" rtl="0">
              <a:spcBef>
                <a:spcPts val="0"/>
              </a:spcBef>
              <a:buNone/>
              <a:defRPr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grpSp>
        <p:nvGrpSpPr>
          <p:cNvPr id="2127" name="Google Shape;2127;p176"/>
          <p:cNvGrpSpPr/>
          <p:nvPr/>
        </p:nvGrpSpPr>
        <p:grpSpPr>
          <a:xfrm>
            <a:off x="1" y="6957795"/>
            <a:ext cx="4686420" cy="121437"/>
            <a:chOff x="0" y="6989909"/>
            <a:chExt cx="7471971" cy="193617"/>
          </a:xfrm>
        </p:grpSpPr>
        <p:grpSp>
          <p:nvGrpSpPr>
            <p:cNvPr id="2128" name="Google Shape;2128;p176"/>
            <p:cNvGrpSpPr/>
            <p:nvPr/>
          </p:nvGrpSpPr>
          <p:grpSpPr>
            <a:xfrm>
              <a:off x="0" y="6989909"/>
              <a:ext cx="683896" cy="193617"/>
              <a:chOff x="453167" y="4442908"/>
              <a:chExt cx="683896" cy="319500"/>
            </a:xfrm>
          </p:grpSpPr>
          <p:sp>
            <p:nvSpPr>
              <p:cNvPr id="2129" name="Google Shape;2129;p17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FE5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30" name="Google Shape;2130;p17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FE733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31" name="Google Shape;2131;p17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FFB99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132" name="Google Shape;2132;p176"/>
            <p:cNvGrpSpPr/>
            <p:nvPr/>
          </p:nvGrpSpPr>
          <p:grpSpPr>
            <a:xfrm>
              <a:off x="754231" y="6989909"/>
              <a:ext cx="683896" cy="193617"/>
              <a:chOff x="453167" y="4442908"/>
              <a:chExt cx="683896" cy="319500"/>
            </a:xfrm>
          </p:grpSpPr>
          <p:sp>
            <p:nvSpPr>
              <p:cNvPr id="2133" name="Google Shape;2133;p17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7A3B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34" name="Google Shape;2134;p17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9466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35" name="Google Shape;2135;p17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4C0F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136" name="Google Shape;2136;p176"/>
            <p:cNvGrpSpPr/>
            <p:nvPr/>
          </p:nvGrpSpPr>
          <p:grpSpPr>
            <a:xfrm>
              <a:off x="1508462" y="6989909"/>
              <a:ext cx="683896" cy="193617"/>
              <a:chOff x="453167" y="4442908"/>
              <a:chExt cx="683896" cy="319500"/>
            </a:xfrm>
          </p:grpSpPr>
          <p:sp>
            <p:nvSpPr>
              <p:cNvPr id="2137" name="Google Shape;2137;p17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38" name="Google Shape;2138;p17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A6A6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39" name="Google Shape;2139;p17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CDCDC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140" name="Google Shape;2140;p176"/>
            <p:cNvGrpSpPr/>
            <p:nvPr/>
          </p:nvGrpSpPr>
          <p:grpSpPr>
            <a:xfrm>
              <a:off x="2262693" y="6989909"/>
              <a:ext cx="683896" cy="193617"/>
              <a:chOff x="453167" y="4442908"/>
              <a:chExt cx="683896" cy="319500"/>
            </a:xfrm>
          </p:grpSpPr>
          <p:sp>
            <p:nvSpPr>
              <p:cNvPr id="2141" name="Google Shape;2141;p17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C5C4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42" name="Google Shape;2142;p17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DFDE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43" name="Google Shape;2143;p17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EBEBE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144" name="Google Shape;2144;p176"/>
            <p:cNvGrpSpPr/>
            <p:nvPr/>
          </p:nvGrpSpPr>
          <p:grpSpPr>
            <a:xfrm>
              <a:off x="3016924" y="6989909"/>
              <a:ext cx="683896" cy="193617"/>
              <a:chOff x="453167" y="4442908"/>
              <a:chExt cx="683896" cy="319500"/>
            </a:xfrm>
          </p:grpSpPr>
          <p:sp>
            <p:nvSpPr>
              <p:cNvPr id="2145" name="Google Shape;2145;p17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024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46" name="Google Shape;2146;p17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0785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47" name="Google Shape;2147;p17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2EC5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148" name="Google Shape;2148;p176"/>
            <p:cNvGrpSpPr/>
            <p:nvPr/>
          </p:nvGrpSpPr>
          <p:grpSpPr>
            <a:xfrm>
              <a:off x="3771155" y="6989909"/>
              <a:ext cx="683896" cy="193617"/>
              <a:chOff x="453167" y="4442908"/>
              <a:chExt cx="683896" cy="319500"/>
            </a:xfrm>
          </p:grpSpPr>
          <p:sp>
            <p:nvSpPr>
              <p:cNvPr id="2149" name="Google Shape;2149;p17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1F27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50" name="Google Shape;2150;p17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363FB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51" name="Google Shape;2151;p17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6879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152" name="Google Shape;2152;p176"/>
            <p:cNvGrpSpPr/>
            <p:nvPr/>
          </p:nvGrpSpPr>
          <p:grpSpPr>
            <a:xfrm>
              <a:off x="4525386" y="6989909"/>
              <a:ext cx="683896" cy="193617"/>
              <a:chOff x="453167" y="4442908"/>
              <a:chExt cx="683896" cy="319500"/>
            </a:xfrm>
          </p:grpSpPr>
          <p:sp>
            <p:nvSpPr>
              <p:cNvPr id="2153" name="Google Shape;2153;p17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1107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54" name="Google Shape;2154;p17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0F0FA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55" name="Google Shape;2155;p17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3333C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156" name="Google Shape;2156;p176"/>
            <p:cNvGrpSpPr/>
            <p:nvPr/>
          </p:nvGrpSpPr>
          <p:grpSpPr>
            <a:xfrm>
              <a:off x="5279617" y="6989909"/>
              <a:ext cx="683896" cy="193617"/>
              <a:chOff x="453167" y="4442908"/>
              <a:chExt cx="683896" cy="319500"/>
            </a:xfrm>
          </p:grpSpPr>
          <p:sp>
            <p:nvSpPr>
              <p:cNvPr id="2157" name="Google Shape;2157;p17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70E2D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58" name="Google Shape;2158;p17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93E6E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59" name="Google Shape;2159;p17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FF7F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160" name="Google Shape;2160;p176"/>
            <p:cNvGrpSpPr/>
            <p:nvPr/>
          </p:nvGrpSpPr>
          <p:grpSpPr>
            <a:xfrm>
              <a:off x="6033848" y="6989909"/>
              <a:ext cx="683896" cy="193617"/>
              <a:chOff x="453167" y="4442908"/>
              <a:chExt cx="683896" cy="319500"/>
            </a:xfrm>
          </p:grpSpPr>
          <p:sp>
            <p:nvSpPr>
              <p:cNvPr id="2161" name="Google Shape;2161;p17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CDB3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62" name="Google Shape;2162;p17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DFC74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63" name="Google Shape;2163;p17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F9EAA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  <p:grpSp>
          <p:nvGrpSpPr>
            <p:cNvPr id="2164" name="Google Shape;2164;p176"/>
            <p:cNvGrpSpPr/>
            <p:nvPr/>
          </p:nvGrpSpPr>
          <p:grpSpPr>
            <a:xfrm>
              <a:off x="6788075" y="6989909"/>
              <a:ext cx="683896" cy="193617"/>
              <a:chOff x="453167" y="4442908"/>
              <a:chExt cx="683896" cy="319500"/>
            </a:xfrm>
          </p:grpSpPr>
          <p:sp>
            <p:nvSpPr>
              <p:cNvPr id="2165" name="Google Shape;2165;p176"/>
              <p:cNvSpPr/>
              <p:nvPr/>
            </p:nvSpPr>
            <p:spPr>
              <a:xfrm>
                <a:off x="453167" y="4442908"/>
                <a:ext cx="319500" cy="319500"/>
              </a:xfrm>
              <a:prstGeom prst="rect">
                <a:avLst/>
              </a:prstGeom>
              <a:solidFill>
                <a:srgbClr val="9E9ED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66" name="Google Shape;2166;p176"/>
              <p:cNvSpPr/>
              <p:nvPr/>
            </p:nvSpPr>
            <p:spPr>
              <a:xfrm>
                <a:off x="772717" y="4442908"/>
                <a:ext cx="182100" cy="319500"/>
              </a:xfrm>
              <a:prstGeom prst="rect">
                <a:avLst/>
              </a:prstGeom>
              <a:solidFill>
                <a:srgbClr val="B3B0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  <p:sp>
            <p:nvSpPr>
              <p:cNvPr id="2167" name="Google Shape;2167;p176"/>
              <p:cNvSpPr/>
              <p:nvPr/>
            </p:nvSpPr>
            <p:spPr>
              <a:xfrm>
                <a:off x="954963" y="4442908"/>
                <a:ext cx="182100" cy="319500"/>
              </a:xfrm>
              <a:prstGeom prst="rect">
                <a:avLst/>
              </a:prstGeom>
              <a:solidFill>
                <a:srgbClr val="D2D1ED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Manrope"/>
                  <a:ea typeface="Manrope"/>
                  <a:cs typeface="Manrope"/>
                  <a:sym typeface="Manrope"/>
                </a:endParaRPr>
              </a:p>
            </p:txBody>
          </p:sp>
        </p:grp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  <p:sldLayoutId id="2147483835" r:id="rId19"/>
    <p:sldLayoutId id="2147483836" r:id="rId20"/>
    <p:sldLayoutId id="2147483837" r:id="rId21"/>
    <p:sldLayoutId id="2147483838" r:id="rId22"/>
    <p:sldLayoutId id="2147483839" r:id="rId23"/>
    <p:sldLayoutId id="2147483840" r:id="rId24"/>
    <p:sldLayoutId id="2147483841" r:id="rId25"/>
    <p:sldLayoutId id="2147483842" r:id="rId26"/>
    <p:sldLayoutId id="2147483843" r:id="rId27"/>
    <p:sldLayoutId id="2147483844" r:id="rId28"/>
    <p:sldLayoutId id="2147483845" r:id="rId29"/>
    <p:sldLayoutId id="2147483846" r:id="rId30"/>
    <p:sldLayoutId id="2147483847" r:id="rId31"/>
    <p:sldLayoutId id="2147483848" r:id="rId32"/>
    <p:sldLayoutId id="2147483849" r:id="rId33"/>
    <p:sldLayoutId id="2147483850" r:id="rId34"/>
    <p:sldLayoutId id="2147483851" r:id="rId35"/>
    <p:sldLayoutId id="2147483852" r:id="rId36"/>
    <p:sldLayoutId id="2147483853" r:id="rId3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A4A3A4"/>
          </p15:clr>
        </p15:guide>
        <p15:guide id="2" pos="288">
          <p15:clr>
            <a:srgbClr val="A4A3A4"/>
          </p15:clr>
        </p15:guide>
        <p15:guide id="3" pos="7536">
          <p15:clr>
            <a:srgbClr val="A4A3A4"/>
          </p15:clr>
        </p15:guide>
        <p15:guide id="4" pos="7392">
          <p15:clr>
            <a:srgbClr val="A4A3A4"/>
          </p15:clr>
        </p15:guide>
        <p15:guide id="5" orient="horz" pos="144">
          <p15:clr>
            <a:srgbClr val="A4A3A4"/>
          </p15:clr>
        </p15:guide>
        <p15:guide id="6" orient="horz" pos="4176">
          <p15:clr>
            <a:srgbClr val="A4A3A4"/>
          </p15:clr>
        </p15:guide>
        <p15:guide id="7" orient="horz" pos="4032">
          <p15:clr>
            <a:srgbClr val="A4A3A4"/>
          </p15:clr>
        </p15:guide>
        <p15:guide id="8" orient="horz" pos="288">
          <p15:clr>
            <a:srgbClr val="A4A3A4"/>
          </p15:clr>
        </p15:guide>
        <p15:guide id="9" pos="3840">
          <p15:clr>
            <a:srgbClr val="A4A3A4"/>
          </p15:clr>
        </p15:guide>
        <p15:guide id="10" pos="4728">
          <p15:clr>
            <a:srgbClr val="A4A3A4"/>
          </p15:clr>
        </p15:guide>
        <p15:guide id="11" pos="5616">
          <p15:clr>
            <a:srgbClr val="A4A3A4"/>
          </p15:clr>
        </p15:guide>
        <p15:guide id="12" pos="6504">
          <p15:clr>
            <a:srgbClr val="A4A3A4"/>
          </p15:clr>
        </p15:guide>
        <p15:guide id="13" pos="2952">
          <p15:clr>
            <a:srgbClr val="A4A3A4"/>
          </p15:clr>
        </p15:guide>
        <p15:guide id="14" pos="2064">
          <p15:clr>
            <a:srgbClr val="A4A3A4"/>
          </p15:clr>
        </p15:guide>
        <p15:guide id="15" pos="1176">
          <p15:clr>
            <a:srgbClr val="A4A3A4"/>
          </p15:clr>
        </p15:guide>
        <p15:guide id="16" orient="horz" pos="3888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Google Shape;2634;p214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Manrope"/>
              <a:buNone/>
              <a:defRPr sz="2400" b="1" i="0" u="none" strike="noStrike" cap="none">
                <a:solidFill>
                  <a:schemeClr val="dk2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35" name="Google Shape;2635;p214"/>
          <p:cNvSpPr txBox="1">
            <a:spLocks noGrp="1"/>
          </p:cNvSpPr>
          <p:nvPr>
            <p:ph type="body" idx="1"/>
          </p:nvPr>
        </p:nvSpPr>
        <p:spPr>
          <a:xfrm>
            <a:off x="228600" y="1371600"/>
            <a:ext cx="117348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  <p:sp>
        <p:nvSpPr>
          <p:cNvPr id="2636" name="Google Shape;2636;p214"/>
          <p:cNvSpPr txBox="1">
            <a:spLocks noGrp="1"/>
          </p:cNvSpPr>
          <p:nvPr>
            <p:ph type="dt" idx="10"/>
          </p:nvPr>
        </p:nvSpPr>
        <p:spPr>
          <a:xfrm>
            <a:off x="10325100" y="228599"/>
            <a:ext cx="1638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800">
                <a:solidFill>
                  <a:srgbClr val="C1C0BD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  <p:sldLayoutId id="2147483871" r:id="rId18"/>
    <p:sldLayoutId id="2147483872" r:id="rId19"/>
    <p:sldLayoutId id="2147483873" r:id="rId20"/>
    <p:sldLayoutId id="2147483874" r:id="rId21"/>
    <p:sldLayoutId id="2147483875" r:id="rId22"/>
    <p:sldLayoutId id="2147483876" r:id="rId23"/>
    <p:sldLayoutId id="2147483877" r:id="rId24"/>
    <p:sldLayoutId id="2147483878" r:id="rId25"/>
    <p:sldLayoutId id="2147483879" r:id="rId26"/>
    <p:sldLayoutId id="2147483880" r:id="rId27"/>
    <p:sldLayoutId id="2147483881" r:id="rId28"/>
    <p:sldLayoutId id="2147483882" r:id="rId29"/>
    <p:sldLayoutId id="2147483883" r:id="rId30"/>
    <p:sldLayoutId id="2147483884" r:id="rId31"/>
    <p:sldLayoutId id="2147483885" r:id="rId32"/>
    <p:sldLayoutId id="2147483886" r:id="rId33"/>
    <p:sldLayoutId id="2147483887" r:id="rId34"/>
    <p:sldLayoutId id="2147483888" r:id="rId35"/>
    <p:sldLayoutId id="2147483889" r:id="rId36"/>
    <p:sldLayoutId id="2147483890" r:id="rId37"/>
    <p:sldLayoutId id="2147483891" r:id="rId38"/>
    <p:sldLayoutId id="2147483892" r:id="rId39"/>
    <p:sldLayoutId id="2147483893" r:id="rId40"/>
    <p:sldLayoutId id="2147483894" r:id="rId41"/>
    <p:sldLayoutId id="2147483895" r:id="rId42"/>
    <p:sldLayoutId id="2147483896" r:id="rId43"/>
    <p:sldLayoutId id="2147483897" r:id="rId44"/>
    <p:sldLayoutId id="2147483898" r:id="rId45"/>
    <p:sldLayoutId id="2147483899" r:id="rId46"/>
    <p:sldLayoutId id="2147483900" r:id="rId47"/>
    <p:sldLayoutId id="2147483901" r:id="rId48"/>
    <p:sldLayoutId id="2147483902" r:id="rId49"/>
    <p:sldLayoutId id="2147483903" r:id="rId50"/>
    <p:sldLayoutId id="2147483904" r:id="rId51"/>
    <p:sldLayoutId id="2147483905" r:id="rId5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4">
          <p15:clr>
            <a:srgbClr val="A4A3A4"/>
          </p15:clr>
        </p15:guide>
        <p15:guide id="2" pos="288">
          <p15:clr>
            <a:srgbClr val="A4A3A4"/>
          </p15:clr>
        </p15:guide>
        <p15:guide id="3" pos="7536">
          <p15:clr>
            <a:srgbClr val="A4A3A4"/>
          </p15:clr>
        </p15:guide>
        <p15:guide id="4" pos="7392">
          <p15:clr>
            <a:srgbClr val="A4A3A4"/>
          </p15:clr>
        </p15:guide>
        <p15:guide id="5" orient="horz" pos="144">
          <p15:clr>
            <a:srgbClr val="A4A3A4"/>
          </p15:clr>
        </p15:guide>
        <p15:guide id="6" orient="horz" pos="4176">
          <p15:clr>
            <a:srgbClr val="A4A3A4"/>
          </p15:clr>
        </p15:guide>
        <p15:guide id="7" orient="horz" pos="4032">
          <p15:clr>
            <a:srgbClr val="A4A3A4"/>
          </p15:clr>
        </p15:guide>
        <p15:guide id="8" orient="horz" pos="288">
          <p15:clr>
            <a:srgbClr val="A4A3A4"/>
          </p15:clr>
        </p15:guide>
        <p15:guide id="9" pos="3840">
          <p15:clr>
            <a:srgbClr val="A4A3A4"/>
          </p15:clr>
        </p15:guide>
        <p15:guide id="10" pos="4728">
          <p15:clr>
            <a:srgbClr val="A4A3A4"/>
          </p15:clr>
        </p15:guide>
        <p15:guide id="11" pos="5616">
          <p15:clr>
            <a:srgbClr val="A4A3A4"/>
          </p15:clr>
        </p15:guide>
        <p15:guide id="12" pos="6504">
          <p15:clr>
            <a:srgbClr val="A4A3A4"/>
          </p15:clr>
        </p15:guide>
        <p15:guide id="13" pos="2952">
          <p15:clr>
            <a:srgbClr val="A4A3A4"/>
          </p15:clr>
        </p15:guide>
        <p15:guide id="14" pos="2064">
          <p15:clr>
            <a:srgbClr val="A4A3A4"/>
          </p15:clr>
        </p15:guide>
        <p15:guide id="15" pos="1176">
          <p15:clr>
            <a:srgbClr val="A4A3A4"/>
          </p15:clr>
        </p15:guide>
        <p15:guide id="16" orient="horz" pos="3888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g"/><Relationship Id="rId11" Type="http://schemas.openxmlformats.org/officeDocument/2006/relationships/image" Target="../media/image63.png"/><Relationship Id="rId5" Type="http://schemas.openxmlformats.org/officeDocument/2006/relationships/image" Target="../media/image57.jp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26" Type="http://schemas.openxmlformats.org/officeDocument/2006/relationships/image" Target="../media/image94.jpg"/><Relationship Id="rId3" Type="http://schemas.openxmlformats.org/officeDocument/2006/relationships/image" Target="../media/image71.jpg"/><Relationship Id="rId21" Type="http://schemas.openxmlformats.org/officeDocument/2006/relationships/image" Target="../media/image89.jpg"/><Relationship Id="rId7" Type="http://schemas.openxmlformats.org/officeDocument/2006/relationships/image" Target="../media/image75.jpg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5" Type="http://schemas.openxmlformats.org/officeDocument/2006/relationships/image" Target="../media/image93.jp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4.png"/><Relationship Id="rId20" Type="http://schemas.openxmlformats.org/officeDocument/2006/relationships/image" Target="../media/image8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../media/image79.jpg"/><Relationship Id="rId24" Type="http://schemas.openxmlformats.org/officeDocument/2006/relationships/image" Target="../media/image92.jpg"/><Relationship Id="rId5" Type="http://schemas.openxmlformats.org/officeDocument/2006/relationships/image" Target="../media/image73.jpg"/><Relationship Id="rId15" Type="http://schemas.openxmlformats.org/officeDocument/2006/relationships/image" Target="../media/image83.png"/><Relationship Id="rId23" Type="http://schemas.openxmlformats.org/officeDocument/2006/relationships/image" Target="../media/image91.jpg"/><Relationship Id="rId28" Type="http://schemas.openxmlformats.org/officeDocument/2006/relationships/image" Target="../media/image96.png"/><Relationship Id="rId10" Type="http://schemas.openxmlformats.org/officeDocument/2006/relationships/image" Target="../media/image78.jpg"/><Relationship Id="rId19" Type="http://schemas.openxmlformats.org/officeDocument/2006/relationships/image" Target="../media/image87.png"/><Relationship Id="rId4" Type="http://schemas.openxmlformats.org/officeDocument/2006/relationships/image" Target="../media/image72.jpg"/><Relationship Id="rId9" Type="http://schemas.openxmlformats.org/officeDocument/2006/relationships/image" Target="../media/image77.jpg"/><Relationship Id="rId14" Type="http://schemas.openxmlformats.org/officeDocument/2006/relationships/image" Target="../media/image82.png"/><Relationship Id="rId22" Type="http://schemas.openxmlformats.org/officeDocument/2006/relationships/image" Target="../media/image90.png"/><Relationship Id="rId27" Type="http://schemas.openxmlformats.org/officeDocument/2006/relationships/image" Target="../media/image9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0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58.xml"/><Relationship Id="rId4" Type="http://schemas.openxmlformats.org/officeDocument/2006/relationships/audio" Target="../media/media2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mailto:Sam.Tongue@audacy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5" name="Google Shape;3275;p267"/>
          <p:cNvSpPr txBox="1">
            <a:spLocks noGrp="1"/>
          </p:cNvSpPr>
          <p:nvPr>
            <p:ph type="ctrTitle"/>
          </p:nvPr>
        </p:nvSpPr>
        <p:spPr>
          <a:xfrm>
            <a:off x="457201" y="1661206"/>
            <a:ext cx="8458200" cy="29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Manrope"/>
              <a:buNone/>
            </a:pPr>
            <a:r>
              <a:rPr lang="en-US" dirty="0"/>
              <a:t>NAST/NAUPA</a:t>
            </a:r>
            <a:endParaRPr dirty="0"/>
          </a:p>
        </p:txBody>
      </p:sp>
      <p:sp>
        <p:nvSpPr>
          <p:cNvPr id="3276" name="Google Shape;3276;p267"/>
          <p:cNvSpPr txBox="1">
            <a:spLocks noGrp="1"/>
          </p:cNvSpPr>
          <p:nvPr>
            <p:ph type="subTitle" idx="1"/>
          </p:nvPr>
        </p:nvSpPr>
        <p:spPr>
          <a:xfrm>
            <a:off x="457200" y="5182950"/>
            <a:ext cx="7061199" cy="98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sz="2200" dirty="0"/>
              <a:t>Presented by: Marisa Horsley and Sam Tongue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sz="2200" dirty="0"/>
          </a:p>
        </p:txBody>
      </p:sp>
      <p:sp>
        <p:nvSpPr>
          <p:cNvPr id="3277" name="Google Shape;3277;p267"/>
          <p:cNvSpPr>
            <a:spLocks noGrp="1"/>
          </p:cNvSpPr>
          <p:nvPr>
            <p:ph type="pic" idx="2"/>
          </p:nvPr>
        </p:nvSpPr>
        <p:spPr>
          <a:xfrm>
            <a:off x="2324101" y="457200"/>
            <a:ext cx="2362200" cy="628800"/>
          </a:xfrm>
          <a:prstGeom prst="rect">
            <a:avLst/>
          </a:prstGeom>
          <a:noFill/>
          <a:ln>
            <a:noFill/>
          </a:ln>
        </p:spPr>
      </p:sp>
      <p:sp>
        <p:nvSpPr>
          <p:cNvPr id="3278" name="Google Shape;3278;p267">
            <a:hlinkClick r:id="" action="ppaction://noaction"/>
          </p:cNvPr>
          <p:cNvSpPr txBox="1"/>
          <p:nvPr/>
        </p:nvSpPr>
        <p:spPr>
          <a:xfrm>
            <a:off x="449579" y="6415071"/>
            <a:ext cx="112887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CONFIDENTIAL DISCLAIMER</a:t>
            </a:r>
            <a:endParaRPr/>
          </a:p>
        </p:txBody>
      </p:sp>
      <p:pic>
        <p:nvPicPr>
          <p:cNvPr id="3279" name="Google Shape;3279;p2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5650" y="338238"/>
            <a:ext cx="3380850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0" name="Google Shape;3280;p2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5650" y="1340234"/>
            <a:ext cx="3380852" cy="594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" name="Google Shape;3379;p275"/>
          <p:cNvSpPr txBox="1">
            <a:spLocks noGrp="1"/>
          </p:cNvSpPr>
          <p:nvPr>
            <p:ph type="title"/>
          </p:nvPr>
        </p:nvSpPr>
        <p:spPr>
          <a:xfrm>
            <a:off x="1866900" y="2501153"/>
            <a:ext cx="8458200" cy="1855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Manrope"/>
              <a:buNone/>
            </a:pPr>
            <a:r>
              <a:rPr lang="en-US"/>
              <a:t>Appendix</a:t>
            </a:r>
            <a:endParaRPr/>
          </a:p>
        </p:txBody>
      </p:sp>
      <p:sp>
        <p:nvSpPr>
          <p:cNvPr id="3380" name="Google Shape;3380;p275"/>
          <p:cNvSpPr txBox="1"/>
          <p:nvPr/>
        </p:nvSpPr>
        <p:spPr>
          <a:xfrm>
            <a:off x="11513127" y="6400799"/>
            <a:ext cx="450273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10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81" name="Google Shape;3381;p275">
            <a:hlinkClick r:id="" action="ppaction://noaction"/>
          </p:cNvPr>
          <p:cNvSpPr txBox="1"/>
          <p:nvPr/>
        </p:nvSpPr>
        <p:spPr>
          <a:xfrm>
            <a:off x="449579" y="6415071"/>
            <a:ext cx="11288684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CONFIDENTIAL DISCLAIMER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" name="Google Shape;3430;p27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2">
              <a:alpha val="698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31" name="Google Shape;3431;p278"/>
          <p:cNvSpPr/>
          <p:nvPr/>
        </p:nvSpPr>
        <p:spPr>
          <a:xfrm>
            <a:off x="3461156" y="-1085674"/>
            <a:ext cx="9069300" cy="9069300"/>
          </a:xfrm>
          <a:prstGeom prst="ellipse">
            <a:avLst/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32" name="Google Shape;3432;p278"/>
          <p:cNvSpPr txBox="1"/>
          <p:nvPr/>
        </p:nvSpPr>
        <p:spPr>
          <a:xfrm>
            <a:off x="9324570" y="4629195"/>
            <a:ext cx="2185200" cy="1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anrope"/>
              <a:buNone/>
            </a:pPr>
            <a:r>
              <a:rPr lang="en-US" sz="15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EVENTS &amp; EXPERIENCES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Concerts &amp; Events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Live Podcast Events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Sampling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Retail Activation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CSR</a:t>
            </a:r>
            <a:endParaRPr sz="1500"/>
          </a:p>
        </p:txBody>
      </p:sp>
      <p:sp>
        <p:nvSpPr>
          <p:cNvPr id="3433" name="Google Shape;3433;p278"/>
          <p:cNvSpPr txBox="1"/>
          <p:nvPr/>
        </p:nvSpPr>
        <p:spPr>
          <a:xfrm>
            <a:off x="5115432" y="4629195"/>
            <a:ext cx="20976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anrope"/>
              <a:buNone/>
            </a:pPr>
            <a:r>
              <a:rPr lang="en-US" sz="15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PODCASTS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Host Endorsements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Organic Integrations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Branded Podcasts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National and Local </a:t>
            </a:r>
            <a:endParaRPr sz="1500"/>
          </a:p>
        </p:txBody>
      </p:sp>
      <p:sp>
        <p:nvSpPr>
          <p:cNvPr id="3434" name="Google Shape;3434;p278"/>
          <p:cNvSpPr txBox="1"/>
          <p:nvPr/>
        </p:nvSpPr>
        <p:spPr>
          <a:xfrm>
            <a:off x="9324570" y="1144283"/>
            <a:ext cx="2219100" cy="1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anrope"/>
              <a:buNone/>
            </a:pPr>
            <a:r>
              <a:rPr lang="en-US" sz="15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BROADCAST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Personality Endorsements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Branded Content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In-show Integrations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Contests and Promotions</a:t>
            </a:r>
            <a:endParaRPr sz="1500" b="0" i="0" u="none" strike="noStrike" cap="non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35" name="Google Shape;3435;p278"/>
          <p:cNvSpPr txBox="1"/>
          <p:nvPr/>
        </p:nvSpPr>
        <p:spPr>
          <a:xfrm>
            <a:off x="5115433" y="1144283"/>
            <a:ext cx="2310000" cy="17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Manrope"/>
              <a:buNone/>
            </a:pPr>
            <a:r>
              <a:rPr lang="en-US" sz="15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STREAMING, </a:t>
            </a:r>
            <a:br>
              <a:rPr lang="en-US" sz="15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US" sz="1500" b="1" i="0" u="none" strike="noStrike" cap="none">
                <a:solidFill>
                  <a:schemeClr val="accent1"/>
                </a:solidFill>
                <a:latin typeface="Manrope"/>
                <a:ea typeface="Manrope"/>
                <a:cs typeface="Manrope"/>
                <a:sym typeface="Manrope"/>
              </a:rPr>
              <a:t>SITES &amp; SOCIAL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Social Media Marketing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Display Ads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Video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Email</a:t>
            </a:r>
            <a:endParaRPr sz="1500"/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500"/>
              <a:buFont typeface="Manrope"/>
              <a:buNone/>
            </a:pPr>
            <a:r>
              <a:rPr lang="en-US" sz="15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E-Commerce</a:t>
            </a:r>
            <a:endParaRPr sz="1500"/>
          </a:p>
        </p:txBody>
      </p:sp>
      <p:grpSp>
        <p:nvGrpSpPr>
          <p:cNvPr id="3436" name="Google Shape;3436;p278"/>
          <p:cNvGrpSpPr/>
          <p:nvPr/>
        </p:nvGrpSpPr>
        <p:grpSpPr>
          <a:xfrm>
            <a:off x="6858495" y="2427305"/>
            <a:ext cx="2275348" cy="2308203"/>
            <a:chOff x="5180100" y="1885114"/>
            <a:chExt cx="1706554" cy="1731195"/>
          </a:xfrm>
        </p:grpSpPr>
        <p:pic>
          <p:nvPicPr>
            <p:cNvPr id="3437" name="Google Shape;3437;p27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462489" y="2182836"/>
              <a:ext cx="1165434" cy="116543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38" name="Google Shape;3438;p278"/>
            <p:cNvSpPr/>
            <p:nvPr/>
          </p:nvSpPr>
          <p:spPr>
            <a:xfrm>
              <a:off x="5347566" y="2053737"/>
              <a:ext cx="1395300" cy="1395300"/>
            </a:xfrm>
            <a:prstGeom prst="ellipse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Manrope"/>
                <a:buNone/>
              </a:pPr>
              <a:endPara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Google Shape;3439;p278"/>
            <p:cNvSpPr/>
            <p:nvPr/>
          </p:nvSpPr>
          <p:spPr>
            <a:xfrm>
              <a:off x="5478508" y="2197322"/>
              <a:ext cx="109200" cy="109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Manrope"/>
                <a:buNone/>
              </a:pPr>
              <a:endPara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Google Shape;3440;p278"/>
            <p:cNvSpPr/>
            <p:nvPr/>
          </p:nvSpPr>
          <p:spPr>
            <a:xfrm rot="5400000" flipH="1">
              <a:off x="6478936" y="3197901"/>
              <a:ext cx="109200" cy="109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Manrope"/>
                <a:buNone/>
              </a:pPr>
              <a:endPara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Google Shape;3441;p278"/>
            <p:cNvSpPr/>
            <p:nvPr/>
          </p:nvSpPr>
          <p:spPr>
            <a:xfrm rot="-5400000">
              <a:off x="5484858" y="3197901"/>
              <a:ext cx="109200" cy="109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Manrope"/>
                <a:buNone/>
              </a:pPr>
              <a:endPara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Google Shape;3442;p278"/>
            <p:cNvSpPr/>
            <p:nvPr/>
          </p:nvSpPr>
          <p:spPr>
            <a:xfrm flipH="1">
              <a:off x="6485945" y="2197322"/>
              <a:ext cx="109200" cy="1092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Manrope"/>
                <a:buNone/>
              </a:pPr>
              <a:endParaRPr sz="19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443" name="Google Shape;3443;p278"/>
            <p:cNvCxnSpPr>
              <a:stCxn id="3440" idx="1"/>
            </p:cNvCxnSpPr>
            <p:nvPr/>
          </p:nvCxnSpPr>
          <p:spPr>
            <a:xfrm>
              <a:off x="6572144" y="3291109"/>
              <a:ext cx="312300" cy="32520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44" name="Google Shape;3444;p278"/>
            <p:cNvCxnSpPr>
              <a:endCxn id="3442" idx="1"/>
            </p:cNvCxnSpPr>
            <p:nvPr/>
          </p:nvCxnSpPr>
          <p:spPr>
            <a:xfrm flipH="1">
              <a:off x="6579153" y="1885114"/>
              <a:ext cx="307500" cy="32820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45" name="Google Shape;3445;p278"/>
            <p:cNvCxnSpPr>
              <a:endCxn id="3439" idx="1"/>
            </p:cNvCxnSpPr>
            <p:nvPr/>
          </p:nvCxnSpPr>
          <p:spPr>
            <a:xfrm>
              <a:off x="5180100" y="1908214"/>
              <a:ext cx="314400" cy="30510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3446" name="Google Shape;3446;p278"/>
            <p:cNvCxnSpPr>
              <a:stCxn id="3441" idx="1"/>
            </p:cNvCxnSpPr>
            <p:nvPr/>
          </p:nvCxnSpPr>
          <p:spPr>
            <a:xfrm flipH="1">
              <a:off x="5180150" y="3291109"/>
              <a:ext cx="320700" cy="325200"/>
            </a:xfrm>
            <a:prstGeom prst="straightConnector1">
              <a:avLst/>
            </a:prstGeom>
            <a:noFill/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47" name="Google Shape;3447;p278"/>
          <p:cNvSpPr txBox="1">
            <a:spLocks noGrp="1"/>
          </p:cNvSpPr>
          <p:nvPr>
            <p:ph type="body" idx="1"/>
          </p:nvPr>
        </p:nvSpPr>
        <p:spPr>
          <a:xfrm>
            <a:off x="228600" y="228599"/>
            <a:ext cx="72771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1100"/>
              <a:buNone/>
            </a:pPr>
            <a:r>
              <a:rPr lang="en-US">
                <a:solidFill>
                  <a:srgbClr val="F2F2F2"/>
                </a:solidFill>
              </a:rPr>
              <a:t>INTEGRATED PLATFORM</a:t>
            </a:r>
            <a:endParaRPr/>
          </a:p>
        </p:txBody>
      </p:sp>
      <p:sp>
        <p:nvSpPr>
          <p:cNvPr id="3448" name="Google Shape;3448;p278"/>
          <p:cNvSpPr txBox="1"/>
          <p:nvPr/>
        </p:nvSpPr>
        <p:spPr>
          <a:xfrm>
            <a:off x="228600" y="1589427"/>
            <a:ext cx="3182700" cy="36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E5000"/>
              </a:buClr>
              <a:buSzPts val="3500"/>
              <a:buFont typeface="Arial"/>
              <a:buNone/>
            </a:pPr>
            <a:r>
              <a:rPr lang="en-US" sz="3500" b="1" i="0" u="none" strike="noStrike" cap="none">
                <a:solidFill>
                  <a:srgbClr val="FE5000"/>
                </a:solidFill>
                <a:latin typeface="Manrope"/>
                <a:ea typeface="Manrope"/>
                <a:cs typeface="Manrope"/>
                <a:sym typeface="Manrope"/>
              </a:rPr>
              <a:t>Reaching </a:t>
            </a:r>
            <a:br>
              <a:rPr lang="en-US" sz="3500" b="1" i="0" u="none" strike="noStrike" cap="none">
                <a:solidFill>
                  <a:srgbClr val="FE500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US" sz="3500" b="1" i="0" u="none" strike="noStrike" cap="none">
                <a:solidFill>
                  <a:srgbClr val="FE5000"/>
                </a:solidFill>
                <a:latin typeface="Manrope"/>
                <a:ea typeface="Manrope"/>
                <a:cs typeface="Manrope"/>
                <a:sym typeface="Manrope"/>
              </a:rPr>
              <a:t>our total audience </a:t>
            </a:r>
            <a:r>
              <a:rPr lang="en-US" sz="35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wherever they are, however </a:t>
            </a:r>
            <a:br>
              <a:rPr lang="en-US" sz="35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US" sz="35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they choose </a:t>
            </a:r>
            <a:br>
              <a:rPr lang="en-US" sz="35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US" sz="35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to connect.</a:t>
            </a:r>
            <a:endParaRPr sz="3500" b="0" i="0" u="none" strike="noStrike" cap="non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49" name="Google Shape;3449;p278">
            <a:hlinkClick r:id="" action="ppaction://noaction"/>
          </p:cNvPr>
          <p:cNvSpPr txBox="1"/>
          <p:nvPr/>
        </p:nvSpPr>
        <p:spPr>
          <a:xfrm>
            <a:off x="457202" y="6407378"/>
            <a:ext cx="11281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CONFIDENTIAL DISCLAIMER</a:t>
            </a:r>
            <a:endParaRPr sz="800" b="0" i="0" u="none" strike="noStrike" cap="non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50" name="Google Shape;3450;p278"/>
          <p:cNvSpPr txBox="1"/>
          <p:nvPr/>
        </p:nvSpPr>
        <p:spPr>
          <a:xfrm>
            <a:off x="11513127" y="6400799"/>
            <a:ext cx="4503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11</a:t>
            </a:fld>
            <a:endParaRPr sz="800" b="0" i="0" u="none" strike="noStrike" cap="non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451" name="Google Shape;3451;p27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8" name="Google Shape;3708;p293"/>
          <p:cNvSpPr txBox="1">
            <a:spLocks noGrp="1"/>
          </p:cNvSpPr>
          <p:nvPr>
            <p:ph type="ctrTitle"/>
          </p:nvPr>
        </p:nvSpPr>
        <p:spPr>
          <a:xfrm>
            <a:off x="457202" y="3201206"/>
            <a:ext cx="5181599" cy="2143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</a:pPr>
            <a:r>
              <a:rPr lang="en-US"/>
              <a:t>Digital Dashboard</a:t>
            </a:r>
            <a:endParaRPr/>
          </a:p>
        </p:txBody>
      </p:sp>
      <p:sp>
        <p:nvSpPr>
          <p:cNvPr id="3709" name="Google Shape;3709;p293">
            <a:hlinkClick r:id="" action="ppaction://noaction"/>
          </p:cNvPr>
          <p:cNvSpPr txBox="1"/>
          <p:nvPr/>
        </p:nvSpPr>
        <p:spPr>
          <a:xfrm>
            <a:off x="449579" y="6415071"/>
            <a:ext cx="11288684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CONFIDENTIAL DISCLAIMER</a:t>
            </a:r>
            <a:endParaRPr/>
          </a:p>
        </p:txBody>
      </p:sp>
      <p:sp>
        <p:nvSpPr>
          <p:cNvPr id="3710" name="Google Shape;3710;p293"/>
          <p:cNvSpPr txBox="1"/>
          <p:nvPr/>
        </p:nvSpPr>
        <p:spPr>
          <a:xfrm>
            <a:off x="11513127" y="6400799"/>
            <a:ext cx="450273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12</a:t>
            </a:fld>
            <a:endParaRPr sz="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5" name="Google Shape;3715;p29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1"/>
            <a:ext cx="6096000" cy="685799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716" name="Google Shape;3716;p294"/>
          <p:cNvSpPr/>
          <p:nvPr/>
        </p:nvSpPr>
        <p:spPr>
          <a:xfrm>
            <a:off x="6096000" y="0"/>
            <a:ext cx="6096000" cy="6858001"/>
          </a:xfrm>
          <a:prstGeom prst="rect">
            <a:avLst/>
          </a:prstGeom>
          <a:gradFill>
            <a:gsLst>
              <a:gs pos="0">
                <a:srgbClr val="FFDBCB">
                  <a:alpha val="60000"/>
                </a:srgbClr>
              </a:gs>
              <a:gs pos="19000">
                <a:srgbClr val="FE5000">
                  <a:alpha val="60000"/>
                </a:srgbClr>
              </a:gs>
              <a:gs pos="85000">
                <a:srgbClr val="7A3BCB">
                  <a:alpha val="60000"/>
                </a:srgbClr>
              </a:gs>
              <a:gs pos="100000">
                <a:srgbClr val="D4C0F9">
                  <a:alpha val="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"/>
              <a:buNone/>
            </a:pPr>
            <a:endParaRPr sz="1800" b="0" i="0" u="none" strike="noStrike" cap="non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717" name="Google Shape;3717;p294"/>
          <p:cNvSpPr/>
          <p:nvPr/>
        </p:nvSpPr>
        <p:spPr>
          <a:xfrm>
            <a:off x="6096000" y="0"/>
            <a:ext cx="6096000" cy="6858001"/>
          </a:xfrm>
          <a:prstGeom prst="rect">
            <a:avLst/>
          </a:prstGeom>
          <a:gradFill>
            <a:gsLst>
              <a:gs pos="0">
                <a:srgbClr val="FFDBCB">
                  <a:alpha val="60000"/>
                </a:srgbClr>
              </a:gs>
              <a:gs pos="19000">
                <a:srgbClr val="FE5000">
                  <a:alpha val="60000"/>
                </a:srgbClr>
              </a:gs>
              <a:gs pos="85000">
                <a:srgbClr val="7A3BCB">
                  <a:alpha val="60000"/>
                </a:srgbClr>
              </a:gs>
              <a:gs pos="100000">
                <a:srgbClr val="D4C0F9">
                  <a:alpha val="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"/>
              <a:buNone/>
            </a:pPr>
            <a:endParaRPr sz="1800" b="0" i="0" u="none" strike="noStrike" cap="non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718" name="Google Shape;3718;p294"/>
          <p:cNvSpPr txBox="1">
            <a:spLocks noGrp="1"/>
          </p:cNvSpPr>
          <p:nvPr>
            <p:ph type="title"/>
          </p:nvPr>
        </p:nvSpPr>
        <p:spPr>
          <a:xfrm>
            <a:off x="457200" y="895927"/>
            <a:ext cx="5181600" cy="548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</a:pPr>
            <a:r>
              <a:rPr lang="en-US"/>
              <a:t>Dashboard</a:t>
            </a:r>
            <a:endParaRPr/>
          </a:p>
        </p:txBody>
      </p:sp>
      <p:sp>
        <p:nvSpPr>
          <p:cNvPr id="3719" name="Google Shape;3719;p294"/>
          <p:cNvSpPr txBox="1">
            <a:spLocks noGrp="1"/>
          </p:cNvSpPr>
          <p:nvPr>
            <p:ph type="body" idx="3"/>
          </p:nvPr>
        </p:nvSpPr>
        <p:spPr>
          <a:xfrm>
            <a:off x="228600" y="228600"/>
            <a:ext cx="5410200" cy="228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</a:pPr>
            <a:r>
              <a:rPr lang="en-US">
                <a:solidFill>
                  <a:srgbClr val="3F3F3F"/>
                </a:solidFill>
              </a:rPr>
              <a:t>AUDACY DIGITAL CAPABILITIES</a:t>
            </a:r>
            <a:endParaRPr/>
          </a:p>
        </p:txBody>
      </p:sp>
      <p:pic>
        <p:nvPicPr>
          <p:cNvPr id="3720" name="Google Shape;3720;p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2579" y="2094660"/>
            <a:ext cx="5969421" cy="4500025"/>
          </a:xfrm>
          <a:prstGeom prst="rect">
            <a:avLst/>
          </a:prstGeom>
          <a:noFill/>
          <a:ln>
            <a:noFill/>
          </a:ln>
        </p:spPr>
      </p:pic>
      <p:sp>
        <p:nvSpPr>
          <p:cNvPr id="3721" name="Google Shape;3721;p294"/>
          <p:cNvSpPr txBox="1">
            <a:spLocks noGrp="1"/>
          </p:cNvSpPr>
          <p:nvPr>
            <p:ph type="body" idx="1"/>
          </p:nvPr>
        </p:nvSpPr>
        <p:spPr>
          <a:xfrm>
            <a:off x="457200" y="1444445"/>
            <a:ext cx="5181600" cy="47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/>
              <a:t>Transparent Reporting for Exemplary Results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</a:pPr>
            <a:endParaRPr sz="8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We set high standards for integrity and performance; that’s why we’ve built a fully integrated dashboard with our full Audacy Digital suite. </a:t>
            </a:r>
            <a:br>
              <a:rPr lang="en-US" sz="1600"/>
            </a:br>
            <a:br>
              <a:rPr lang="en-US" sz="1600"/>
            </a:br>
            <a:r>
              <a:rPr lang="en-US" sz="1600"/>
              <a:t>We always follow through on our commitments and offer a transparent dashboard with key business metrics to hold us accountable for delivering exemplary results.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14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1400"/>
              <a:t>Reporting Metrics That Matter</a:t>
            </a:r>
            <a:endParaRPr/>
          </a:p>
          <a:p>
            <a:pPr marL="5143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/>
              <a:t>Impressions</a:t>
            </a:r>
            <a:endParaRPr/>
          </a:p>
          <a:p>
            <a:pPr marL="5143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/>
              <a:t>Clicks &amp; Click Through Rate</a:t>
            </a:r>
            <a:endParaRPr/>
          </a:p>
          <a:p>
            <a:pPr marL="5143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/>
              <a:t>Video Completion Rate</a:t>
            </a:r>
            <a:endParaRPr/>
          </a:p>
          <a:p>
            <a:pPr marL="5143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/>
              <a:t>Reach and Frequency</a:t>
            </a:r>
            <a:endParaRPr/>
          </a:p>
          <a:p>
            <a:pPr marL="5143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/>
              <a:t>Device Types</a:t>
            </a:r>
            <a:endParaRPr/>
          </a:p>
          <a:p>
            <a:pPr marL="5143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/>
              <a:t>Geography </a:t>
            </a:r>
            <a:endParaRPr/>
          </a:p>
          <a:p>
            <a:pPr marL="514350" lvl="1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</a:pPr>
            <a:r>
              <a:rPr lang="en-US" sz="1200"/>
              <a:t>And Many More</a:t>
            </a:r>
            <a:endParaRPr/>
          </a:p>
          <a:p>
            <a:pPr marL="514350" lvl="1" indent="-2095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/>
          </a:p>
        </p:txBody>
      </p:sp>
      <p:pic>
        <p:nvPicPr>
          <p:cNvPr id="3722" name="Google Shape;3722;p294"/>
          <p:cNvPicPr preferRelativeResize="0"/>
          <p:nvPr/>
        </p:nvPicPr>
        <p:blipFill rotWithShape="1">
          <a:blip r:embed="rId5">
            <a:alphaModFix/>
          </a:blip>
          <a:srcRect l="2593" t="26854" r="40672" b="11801"/>
          <a:stretch/>
        </p:blipFill>
        <p:spPr>
          <a:xfrm>
            <a:off x="7082168" y="2286372"/>
            <a:ext cx="5109832" cy="3733985"/>
          </a:xfrm>
          <a:prstGeom prst="rect">
            <a:avLst/>
          </a:prstGeom>
          <a:noFill/>
          <a:ln>
            <a:noFill/>
          </a:ln>
        </p:spPr>
      </p:pic>
      <p:sp>
        <p:nvSpPr>
          <p:cNvPr id="3723" name="Google Shape;3723;p294"/>
          <p:cNvSpPr/>
          <p:nvPr/>
        </p:nvSpPr>
        <p:spPr>
          <a:xfrm>
            <a:off x="7082168" y="2777981"/>
            <a:ext cx="5109832" cy="830997"/>
          </a:xfrm>
          <a:prstGeom prst="rect">
            <a:avLst/>
          </a:prstGeom>
          <a:solidFill>
            <a:schemeClr val="accent2">
              <a:alpha val="6196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anrope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Fully integrated into the Reporting Dashboard</a:t>
            </a:r>
            <a:endParaRPr sz="2400" b="0" i="0" u="none" strike="noStrike" cap="non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724" name="Google Shape;3724;p294"/>
          <p:cNvSpPr txBox="1"/>
          <p:nvPr/>
        </p:nvSpPr>
        <p:spPr>
          <a:xfrm>
            <a:off x="7414591" y="1685853"/>
            <a:ext cx="47774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anrope"/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Available 24/7</a:t>
            </a:r>
            <a:endParaRPr/>
          </a:p>
        </p:txBody>
      </p:sp>
      <p:sp>
        <p:nvSpPr>
          <p:cNvPr id="3725" name="Google Shape;3725;p294"/>
          <p:cNvSpPr txBox="1"/>
          <p:nvPr/>
        </p:nvSpPr>
        <p:spPr>
          <a:xfrm>
            <a:off x="11513127" y="6400799"/>
            <a:ext cx="450273" cy="228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13</a:t>
            </a:fld>
            <a:endParaRPr sz="800">
              <a:solidFill>
                <a:schemeClr val="dk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726" name="Google Shape;3726;p294">
            <a:hlinkClick r:id="" action="ppaction://noaction"/>
          </p:cNvPr>
          <p:cNvSpPr txBox="1"/>
          <p:nvPr/>
        </p:nvSpPr>
        <p:spPr>
          <a:xfrm>
            <a:off x="449579" y="6415071"/>
            <a:ext cx="11288684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rPr>
              <a:t>CONFIDENTIAL DISCLAIMER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3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5" name="Google Shape;3395;p277"/>
          <p:cNvSpPr txBox="1">
            <a:spLocks noGrp="1"/>
          </p:cNvSpPr>
          <p:nvPr>
            <p:ph type="title"/>
          </p:nvPr>
        </p:nvSpPr>
        <p:spPr>
          <a:xfrm>
            <a:off x="228600" y="457200"/>
            <a:ext cx="72771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anrope"/>
              <a:buNone/>
            </a:pPr>
            <a:r>
              <a:rPr lang="en-US" sz="3200">
                <a:solidFill>
                  <a:schemeClr val="lt1"/>
                </a:solidFill>
              </a:rPr>
              <a:t>The Most Influential Voices In Audio</a:t>
            </a:r>
            <a:endParaRPr sz="3200"/>
          </a:p>
        </p:txBody>
      </p:sp>
      <p:sp>
        <p:nvSpPr>
          <p:cNvPr id="3396" name="Google Shape;3396;p277"/>
          <p:cNvSpPr txBox="1">
            <a:spLocks noGrp="1"/>
          </p:cNvSpPr>
          <p:nvPr>
            <p:ph type="body" idx="1"/>
          </p:nvPr>
        </p:nvSpPr>
        <p:spPr>
          <a:xfrm>
            <a:off x="304800" y="304799"/>
            <a:ext cx="9702900" cy="3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</a:pPr>
            <a:r>
              <a:rPr lang="en-US" b="1">
                <a:solidFill>
                  <a:schemeClr val="accent1"/>
                </a:solidFill>
              </a:rPr>
              <a:t>WE ARE AUDACY.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757575"/>
              </a:buClr>
              <a:buSzPts val="1100"/>
              <a:buNone/>
            </a:pPr>
            <a:endParaRPr b="1">
              <a:solidFill>
                <a:schemeClr val="accent1"/>
              </a:solidFill>
            </a:endParaRPr>
          </a:p>
        </p:txBody>
      </p:sp>
      <p:sp>
        <p:nvSpPr>
          <p:cNvPr id="3397" name="Google Shape;3397;p277"/>
          <p:cNvSpPr/>
          <p:nvPr/>
        </p:nvSpPr>
        <p:spPr>
          <a:xfrm>
            <a:off x="457200" y="914400"/>
            <a:ext cx="11277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Manrope"/>
              <a:buNone/>
            </a:pPr>
            <a:r>
              <a:rPr lang="en-US" sz="1900" b="1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An audio universe of discovery and connection. </a:t>
            </a:r>
            <a:r>
              <a:rPr lang="en-US" sz="19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Fueled by dynamic innovation. </a:t>
            </a:r>
            <a:br>
              <a:rPr lang="en-US" sz="19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US" sz="19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With advertising solutions that drive exceptional results.</a:t>
            </a:r>
            <a:endParaRPr sz="1500"/>
          </a:p>
        </p:txBody>
      </p:sp>
      <p:cxnSp>
        <p:nvCxnSpPr>
          <p:cNvPr id="3398" name="Google Shape;3398;p277"/>
          <p:cNvCxnSpPr/>
          <p:nvPr/>
        </p:nvCxnSpPr>
        <p:spPr>
          <a:xfrm>
            <a:off x="228600" y="914400"/>
            <a:ext cx="0" cy="646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99" name="Google Shape;3399;p2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6791" y="2039434"/>
            <a:ext cx="1332502" cy="237177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00" name="Google Shape;3400;p277"/>
          <p:cNvSpPr/>
          <p:nvPr/>
        </p:nvSpPr>
        <p:spPr>
          <a:xfrm>
            <a:off x="471672" y="4440655"/>
            <a:ext cx="3361500" cy="16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C0F9"/>
              </a:buClr>
              <a:buSzPts val="1200"/>
              <a:buFont typeface="Manrope"/>
              <a:buNone/>
            </a:pPr>
            <a:r>
              <a:rPr lang="en-US" sz="1200" b="1" i="0" u="none" strike="noStrike" cap="none">
                <a:solidFill>
                  <a:srgbClr val="D4C0F9"/>
                </a:solidFill>
                <a:latin typeface="Manrope"/>
                <a:ea typeface="Manrope"/>
                <a:cs typeface="Manrope"/>
                <a:sym typeface="Manrope"/>
              </a:rPr>
              <a:t>Immersive Engagement</a:t>
            </a:r>
            <a:endParaRPr sz="1200" b="1" i="0" u="none" strike="noStrike" cap="non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anrope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We provide the news our fans need. The sports they love. The podcasts they crave. The music they can’t live without. Live and on-demand.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anrope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Original, premium content, made by humans, available everywhere, on every device. Meet our audiences on their time and when they’re most engaged to hear and respond to your message.</a:t>
            </a:r>
            <a:endParaRPr sz="1500"/>
          </a:p>
        </p:txBody>
      </p:sp>
      <p:sp>
        <p:nvSpPr>
          <p:cNvPr id="3401" name="Google Shape;3401;p277"/>
          <p:cNvSpPr/>
          <p:nvPr/>
        </p:nvSpPr>
        <p:spPr>
          <a:xfrm>
            <a:off x="4451148" y="4441077"/>
            <a:ext cx="35103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C0F9"/>
              </a:buClr>
              <a:buSzPts val="1200"/>
              <a:buFont typeface="Manrope"/>
              <a:buNone/>
            </a:pPr>
            <a:r>
              <a:rPr lang="en-US" sz="1200" b="1" i="0" u="none" strike="noStrike" cap="none">
                <a:solidFill>
                  <a:srgbClr val="D4C0F9"/>
                </a:solidFill>
                <a:latin typeface="Manrope"/>
                <a:ea typeface="Manrope"/>
                <a:cs typeface="Manrope"/>
                <a:sym typeface="Manrope"/>
              </a:rPr>
              <a:t>Trusted Influence</a:t>
            </a:r>
            <a:endParaRPr sz="1200" b="1" i="0" u="none" strike="noStrike" cap="non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anrope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Our listeners, our communities, connect deeply with talent they trust and know. Coming from voices our communities rely upon, your messages have real impact, and spark real action.</a:t>
            </a:r>
            <a:endParaRPr sz="1500"/>
          </a:p>
        </p:txBody>
      </p:sp>
      <p:pic>
        <p:nvPicPr>
          <p:cNvPr id="3402" name="Google Shape;3402;p2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3069" y="1897540"/>
            <a:ext cx="1332587" cy="234781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03" name="Google Shape;3403;p2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891" y="1697344"/>
            <a:ext cx="1347079" cy="188076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04" name="Google Shape;3404;p27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53008" y="1839238"/>
            <a:ext cx="1332504" cy="183092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405" name="Google Shape;3405;p277"/>
          <p:cNvSpPr/>
          <p:nvPr/>
        </p:nvSpPr>
        <p:spPr>
          <a:xfrm>
            <a:off x="8538568" y="4440655"/>
            <a:ext cx="3181500" cy="18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4C0F9"/>
              </a:buClr>
              <a:buSzPts val="1200"/>
              <a:buFont typeface="Manrope"/>
              <a:buNone/>
            </a:pPr>
            <a:r>
              <a:rPr lang="en-US" sz="1200" b="1" i="0" u="none" strike="noStrike" cap="none">
                <a:solidFill>
                  <a:srgbClr val="D4C0F9"/>
                </a:solidFill>
                <a:latin typeface="Manrope"/>
                <a:ea typeface="Manrope"/>
                <a:cs typeface="Manrope"/>
                <a:sym typeface="Manrope"/>
              </a:rPr>
              <a:t>Exceptional Results for Brands</a:t>
            </a:r>
            <a:endParaRPr sz="1200" b="1" i="0" u="none" strike="noStrike" cap="non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anrope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Innovation secures our leadership position</a:t>
            </a:r>
            <a:br>
              <a:rPr lang="en-US" sz="12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US" sz="12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in the audio universe.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anrope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First party data fuels our deep understanding of our listeners and drives effective advertising campaigns for our partners.</a:t>
            </a:r>
            <a:endParaRPr sz="1500"/>
          </a:p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anrope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Dynamic innovation and powerful analytics fuel creative and smart solutions that drive measurable results for brands.</a:t>
            </a:r>
            <a:endParaRPr sz="1500"/>
          </a:p>
        </p:txBody>
      </p:sp>
      <p:sp>
        <p:nvSpPr>
          <p:cNvPr id="3406" name="Google Shape;3406;p277"/>
          <p:cNvSpPr/>
          <p:nvPr/>
        </p:nvSpPr>
        <p:spPr>
          <a:xfrm>
            <a:off x="8515692" y="1898648"/>
            <a:ext cx="1772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900"/>
              <a:buFont typeface="Manrope"/>
              <a:buNone/>
            </a:pPr>
            <a:r>
              <a:rPr lang="en-US" sz="900" b="1" i="0" u="none" strike="noStrike" cap="none">
                <a:solidFill>
                  <a:srgbClr val="D8D8D8"/>
                </a:solidFill>
                <a:latin typeface="Manrope"/>
                <a:ea typeface="Manrope"/>
                <a:cs typeface="Manrope"/>
                <a:sym typeface="Manrope"/>
              </a:rPr>
              <a:t>INNOVATIONS IN CONTENT</a:t>
            </a:r>
            <a:endParaRPr sz="1500"/>
          </a:p>
        </p:txBody>
      </p:sp>
      <p:pic>
        <p:nvPicPr>
          <p:cNvPr id="3407" name="Google Shape;3407;p27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94122" y="2166600"/>
            <a:ext cx="698237" cy="275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8" name="Google Shape;3408;p27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99062" y="2219566"/>
            <a:ext cx="561635" cy="2217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09" name="Google Shape;3409;p277"/>
          <p:cNvCxnSpPr/>
          <p:nvPr/>
        </p:nvCxnSpPr>
        <p:spPr>
          <a:xfrm>
            <a:off x="8545672" y="2154850"/>
            <a:ext cx="0" cy="351300"/>
          </a:xfrm>
          <a:prstGeom prst="straightConnector1">
            <a:avLst/>
          </a:prstGeom>
          <a:noFill/>
          <a:ln w="25400" cap="flat" cmpd="sng">
            <a:solidFill>
              <a:srgbClr val="93E6E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10" name="Google Shape;3410;p27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412832" y="2219566"/>
            <a:ext cx="861053" cy="221786"/>
          </a:xfrm>
          <a:prstGeom prst="rect">
            <a:avLst/>
          </a:prstGeom>
          <a:noFill/>
          <a:ln>
            <a:noFill/>
          </a:ln>
        </p:spPr>
      </p:pic>
      <p:sp>
        <p:nvSpPr>
          <p:cNvPr id="3411" name="Google Shape;3411;p277"/>
          <p:cNvSpPr/>
          <p:nvPr/>
        </p:nvSpPr>
        <p:spPr>
          <a:xfrm>
            <a:off x="8515692" y="2716527"/>
            <a:ext cx="31821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900"/>
              <a:buFont typeface="Manrope"/>
              <a:buNone/>
            </a:pPr>
            <a:r>
              <a:rPr lang="en-US" sz="900" b="1" i="0" u="none" strike="noStrike" cap="none">
                <a:solidFill>
                  <a:srgbClr val="D8D8D8"/>
                </a:solidFill>
                <a:latin typeface="Manrope"/>
                <a:ea typeface="Manrope"/>
                <a:cs typeface="Manrope"/>
                <a:sym typeface="Manrope"/>
              </a:rPr>
              <a:t>FIRST PARTY DATA + PREMIERE DATA PARTNERS</a:t>
            </a:r>
            <a:endParaRPr sz="1500"/>
          </a:p>
        </p:txBody>
      </p:sp>
      <p:sp>
        <p:nvSpPr>
          <p:cNvPr id="3412" name="Google Shape;3412;p277"/>
          <p:cNvSpPr txBox="1"/>
          <p:nvPr/>
        </p:nvSpPr>
        <p:spPr>
          <a:xfrm>
            <a:off x="8632935" y="2967100"/>
            <a:ext cx="861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"/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Audience</a:t>
            </a:r>
            <a:br>
              <a:rPr lang="en-US" sz="9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US" sz="9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Solutions</a:t>
            </a:r>
            <a:endParaRPr sz="1500"/>
          </a:p>
        </p:txBody>
      </p:sp>
      <p:sp>
        <p:nvSpPr>
          <p:cNvPr id="3413" name="Google Shape;3413;p277"/>
          <p:cNvSpPr txBox="1"/>
          <p:nvPr/>
        </p:nvSpPr>
        <p:spPr>
          <a:xfrm>
            <a:off x="9575269" y="3036333"/>
            <a:ext cx="8613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"/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Attribution</a:t>
            </a:r>
            <a:endParaRPr sz="1500"/>
          </a:p>
        </p:txBody>
      </p:sp>
      <p:sp>
        <p:nvSpPr>
          <p:cNvPr id="3414" name="Google Shape;3414;p277"/>
          <p:cNvSpPr txBox="1"/>
          <p:nvPr/>
        </p:nvSpPr>
        <p:spPr>
          <a:xfrm>
            <a:off x="10517602" y="2967100"/>
            <a:ext cx="760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Font typeface="Manrope"/>
              <a:buNone/>
            </a:pPr>
            <a:r>
              <a:rPr lang="en-US" sz="9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Data</a:t>
            </a:r>
            <a:br>
              <a:rPr lang="en-US" sz="9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US" sz="9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Services</a:t>
            </a:r>
            <a:endParaRPr sz="1500"/>
          </a:p>
        </p:txBody>
      </p:sp>
      <p:cxnSp>
        <p:nvCxnSpPr>
          <p:cNvPr id="3415" name="Google Shape;3415;p277"/>
          <p:cNvCxnSpPr/>
          <p:nvPr/>
        </p:nvCxnSpPr>
        <p:spPr>
          <a:xfrm>
            <a:off x="8545672" y="2980678"/>
            <a:ext cx="0" cy="351300"/>
          </a:xfrm>
          <a:prstGeom prst="straightConnector1">
            <a:avLst/>
          </a:prstGeom>
          <a:noFill/>
          <a:ln w="25400" cap="flat" cmpd="sng">
            <a:solidFill>
              <a:srgbClr val="93E6E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16" name="Google Shape;3416;p277"/>
          <p:cNvPicPr preferRelativeResize="0"/>
          <p:nvPr/>
        </p:nvPicPr>
        <p:blipFill rotWithShape="1">
          <a:blip r:embed="rId10">
            <a:alphaModFix/>
          </a:blip>
          <a:srcRect t="33333" b="35592"/>
          <a:stretch/>
        </p:blipFill>
        <p:spPr>
          <a:xfrm>
            <a:off x="9657203" y="3855475"/>
            <a:ext cx="538638" cy="16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7" name="Google Shape;3417;p27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749087" y="3860711"/>
            <a:ext cx="381396" cy="15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8" name="Google Shape;3418;p27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299209" y="3857523"/>
            <a:ext cx="437356" cy="16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9" name="Google Shape;3419;p27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265749" y="3789802"/>
            <a:ext cx="298720" cy="298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0" name="Google Shape;3420;p277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902623" y="3851259"/>
            <a:ext cx="443269" cy="175807"/>
          </a:xfrm>
          <a:prstGeom prst="rect">
            <a:avLst/>
          </a:prstGeom>
          <a:noFill/>
          <a:ln>
            <a:noFill/>
          </a:ln>
        </p:spPr>
      </p:pic>
      <p:sp>
        <p:nvSpPr>
          <p:cNvPr id="3421" name="Google Shape;3421;p277"/>
          <p:cNvSpPr/>
          <p:nvPr/>
        </p:nvSpPr>
        <p:spPr>
          <a:xfrm>
            <a:off x="8515692" y="3519416"/>
            <a:ext cx="1934700" cy="2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ts val="900"/>
              <a:buFont typeface="Manrope"/>
              <a:buNone/>
            </a:pPr>
            <a:r>
              <a:rPr lang="en-US" sz="900" b="1" i="0" u="none" strike="noStrike" cap="none">
                <a:solidFill>
                  <a:srgbClr val="D8D8D8"/>
                </a:solidFill>
                <a:latin typeface="Manrope"/>
                <a:ea typeface="Manrope"/>
                <a:cs typeface="Manrope"/>
                <a:sym typeface="Manrope"/>
              </a:rPr>
              <a:t>SUCCESSFUL PARTNERSHIPS</a:t>
            </a:r>
            <a:endParaRPr sz="1500"/>
          </a:p>
        </p:txBody>
      </p:sp>
      <p:cxnSp>
        <p:nvCxnSpPr>
          <p:cNvPr id="3422" name="Google Shape;3422;p277"/>
          <p:cNvCxnSpPr/>
          <p:nvPr/>
        </p:nvCxnSpPr>
        <p:spPr>
          <a:xfrm>
            <a:off x="8545672" y="3763553"/>
            <a:ext cx="0" cy="351300"/>
          </a:xfrm>
          <a:prstGeom prst="straightConnector1">
            <a:avLst/>
          </a:prstGeom>
          <a:noFill/>
          <a:ln w="25400" cap="flat" cmpd="sng">
            <a:solidFill>
              <a:srgbClr val="93E6E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23" name="Google Shape;3423;p277">
            <a:hlinkClick r:id="" action="ppaction://noaction"/>
          </p:cNvPr>
          <p:cNvSpPr txBox="1"/>
          <p:nvPr/>
        </p:nvSpPr>
        <p:spPr>
          <a:xfrm>
            <a:off x="457202" y="6407378"/>
            <a:ext cx="11281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CONFIDENTIAL DISCLAIMER</a:t>
            </a:r>
            <a:endParaRPr sz="800" b="0" i="0" u="none" strike="noStrike" cap="non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424" name="Google Shape;3424;p277"/>
          <p:cNvSpPr txBox="1"/>
          <p:nvPr/>
        </p:nvSpPr>
        <p:spPr>
          <a:xfrm>
            <a:off x="11513127" y="6400799"/>
            <a:ext cx="450300" cy="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Manrope"/>
              <a:buNone/>
            </a:pPr>
            <a:fld id="{00000000-1234-1234-1234-123412341234}" type="slidenum">
              <a:rPr lang="en-US" sz="800" b="0" i="0" u="none" strike="noStrike" cap="none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2</a:t>
            </a:fld>
            <a:endParaRPr sz="800" b="0" i="0" u="none" strike="noStrike" cap="none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5" name="Google Shape;3295;p269"/>
          <p:cNvSpPr txBox="1">
            <a:spLocks noGrp="1"/>
          </p:cNvSpPr>
          <p:nvPr>
            <p:ph type="ctrTitle"/>
          </p:nvPr>
        </p:nvSpPr>
        <p:spPr>
          <a:xfrm>
            <a:off x="457200" y="3631952"/>
            <a:ext cx="5181600" cy="17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400"/>
              <a:buFont typeface="Manrope"/>
              <a:buNone/>
            </a:pPr>
            <a:r>
              <a:rPr lang="en-US"/>
              <a:t>Audacy Audio</a:t>
            </a:r>
            <a:endParaRPr/>
          </a:p>
        </p:txBody>
      </p:sp>
      <p:sp>
        <p:nvSpPr>
          <p:cNvPr id="3296" name="Google Shape;3296;p269"/>
          <p:cNvSpPr txBox="1">
            <a:spLocks noGrp="1"/>
          </p:cNvSpPr>
          <p:nvPr>
            <p:ph type="subTitle" idx="2"/>
          </p:nvPr>
        </p:nvSpPr>
        <p:spPr>
          <a:xfrm>
            <a:off x="457201" y="4562764"/>
            <a:ext cx="5181600" cy="16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</a:pPr>
            <a:r>
              <a:rPr lang="en-US"/>
              <a:t>Audacy Digital Streaming + Podcasts</a:t>
            </a:r>
            <a:endParaRPr/>
          </a:p>
        </p:txBody>
      </p:sp>
      <p:sp>
        <p:nvSpPr>
          <p:cNvPr id="3297" name="Google Shape;3297;p269"/>
          <p:cNvSpPr txBox="1"/>
          <p:nvPr/>
        </p:nvSpPr>
        <p:spPr>
          <a:xfrm>
            <a:off x="11513127" y="6400799"/>
            <a:ext cx="450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8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3</a:t>
            </a:fld>
            <a:endParaRPr sz="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298" name="Google Shape;3298;p269">
            <a:hlinkClick r:id="" action="ppaction://noaction"/>
          </p:cNvPr>
          <p:cNvSpPr txBox="1"/>
          <p:nvPr/>
        </p:nvSpPr>
        <p:spPr>
          <a:xfrm>
            <a:off x="449579" y="6415071"/>
            <a:ext cx="112887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>
                <a:solidFill>
                  <a:schemeClr val="lt1"/>
                </a:solidFill>
                <a:latin typeface="Manrope"/>
                <a:ea typeface="Manrope"/>
                <a:cs typeface="Manrope"/>
                <a:sym typeface="Manrope"/>
              </a:rPr>
              <a:t>CONFIDENTIAL DISCLAIMER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4" name="Google Shape;3304;p270"/>
          <p:cNvSpPr/>
          <p:nvPr/>
        </p:nvSpPr>
        <p:spPr>
          <a:xfrm>
            <a:off x="6219389" y="0"/>
            <a:ext cx="6036600" cy="6858000"/>
          </a:xfrm>
          <a:prstGeom prst="rect">
            <a:avLst/>
          </a:prstGeom>
          <a:solidFill>
            <a:srgbClr val="D4C0F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"/>
              <a:buNone/>
            </a:pPr>
            <a:endParaRPr sz="1800" b="0" i="0" u="none" strike="noStrike" cap="non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05" name="Google Shape;3305;p270"/>
          <p:cNvSpPr txBox="1">
            <a:spLocks noGrp="1"/>
          </p:cNvSpPr>
          <p:nvPr>
            <p:ph type="sldNum" idx="12"/>
          </p:nvPr>
        </p:nvSpPr>
        <p:spPr>
          <a:xfrm>
            <a:off x="11897489" y="6487361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anrope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4</a:t>
            </a:fld>
            <a:endParaRPr sz="800" b="0" i="0" u="none" strike="noStrike" cap="non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06" name="Google Shape;3306;p270"/>
          <p:cNvSpPr txBox="1">
            <a:spLocks noGrp="1"/>
          </p:cNvSpPr>
          <p:nvPr>
            <p:ph type="ftr" idx="11"/>
          </p:nvPr>
        </p:nvSpPr>
        <p:spPr>
          <a:xfrm>
            <a:off x="6715889" y="6487361"/>
            <a:ext cx="5181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anrope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CONFIDENTIAL DISCLAIMER</a:t>
            </a:r>
            <a:endParaRPr sz="800" b="0" i="0" u="none" strike="noStrike" cap="non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3307" name="Google Shape;3307;p270"/>
          <p:cNvGrpSpPr/>
          <p:nvPr/>
        </p:nvGrpSpPr>
        <p:grpSpPr>
          <a:xfrm>
            <a:off x="4482750" y="3137054"/>
            <a:ext cx="2308428" cy="995209"/>
            <a:chOff x="7304918" y="2756785"/>
            <a:chExt cx="2463900" cy="1062236"/>
          </a:xfrm>
        </p:grpSpPr>
        <p:sp>
          <p:nvSpPr>
            <p:cNvPr id="3308" name="Google Shape;3308;p270"/>
            <p:cNvSpPr/>
            <p:nvPr/>
          </p:nvSpPr>
          <p:spPr>
            <a:xfrm>
              <a:off x="7580725" y="3539721"/>
              <a:ext cx="989100" cy="27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Podcasts</a:t>
              </a:r>
              <a:endParaRPr/>
            </a:p>
          </p:txBody>
        </p:sp>
        <p:sp>
          <p:nvSpPr>
            <p:cNvPr id="3309" name="Google Shape;3309;p270"/>
            <p:cNvSpPr/>
            <p:nvPr/>
          </p:nvSpPr>
          <p:spPr>
            <a:xfrm>
              <a:off x="7304918" y="2756785"/>
              <a:ext cx="2463900" cy="8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2M+</a:t>
              </a:r>
              <a:endParaRPr/>
            </a:p>
          </p:txBody>
        </p:sp>
      </p:grpSp>
      <p:grpSp>
        <p:nvGrpSpPr>
          <p:cNvPr id="3310" name="Google Shape;3310;p270"/>
          <p:cNvGrpSpPr/>
          <p:nvPr/>
        </p:nvGrpSpPr>
        <p:grpSpPr>
          <a:xfrm>
            <a:off x="2316605" y="3159849"/>
            <a:ext cx="2527107" cy="1005234"/>
            <a:chOff x="4735558" y="2861688"/>
            <a:chExt cx="2767007" cy="1072936"/>
          </a:xfrm>
        </p:grpSpPr>
        <p:sp>
          <p:nvSpPr>
            <p:cNvPr id="3311" name="Google Shape;3311;p270"/>
            <p:cNvSpPr/>
            <p:nvPr/>
          </p:nvSpPr>
          <p:spPr>
            <a:xfrm>
              <a:off x="5155065" y="3655324"/>
              <a:ext cx="2347500" cy="27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Streaming Stations</a:t>
              </a:r>
              <a:endParaRPr/>
            </a:p>
          </p:txBody>
        </p:sp>
        <p:sp>
          <p:nvSpPr>
            <p:cNvPr id="3312" name="Google Shape;3312;p270"/>
            <p:cNvSpPr/>
            <p:nvPr/>
          </p:nvSpPr>
          <p:spPr>
            <a:xfrm>
              <a:off x="4735558" y="2861688"/>
              <a:ext cx="2377200" cy="8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1,200+</a:t>
              </a:r>
              <a:endParaRPr/>
            </a:p>
          </p:txBody>
        </p:sp>
      </p:grpSp>
      <p:sp>
        <p:nvSpPr>
          <p:cNvPr id="3313" name="Google Shape;3313;p270"/>
          <p:cNvSpPr txBox="1"/>
          <p:nvPr/>
        </p:nvSpPr>
        <p:spPr>
          <a:xfrm>
            <a:off x="-116277" y="2582448"/>
            <a:ext cx="678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Manrope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The best collection of original, live, and on-demand content </a:t>
            </a:r>
            <a:br>
              <a:rPr lang="en-US" sz="12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US" sz="12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across Music, News, Sports, Entertainment and more</a:t>
            </a:r>
            <a:endParaRPr/>
          </a:p>
        </p:txBody>
      </p:sp>
      <p:sp>
        <p:nvSpPr>
          <p:cNvPr id="3314" name="Google Shape;3314;p270"/>
          <p:cNvSpPr txBox="1"/>
          <p:nvPr/>
        </p:nvSpPr>
        <p:spPr>
          <a:xfrm>
            <a:off x="1533611" y="1562862"/>
            <a:ext cx="4880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7595D"/>
              </a:buClr>
              <a:buSzPts val="2400"/>
              <a:buFont typeface="Manrope"/>
              <a:buNone/>
            </a:pPr>
            <a:r>
              <a:rPr lang="en-US" sz="2400" b="0" i="0" u="none" strike="noStrike" cap="none">
                <a:solidFill>
                  <a:srgbClr val="57595D"/>
                </a:solidFill>
                <a:latin typeface="Manrope"/>
                <a:ea typeface="Manrope"/>
                <a:cs typeface="Manrope"/>
                <a:sym typeface="Manrope"/>
              </a:rPr>
              <a:t>The</a:t>
            </a:r>
            <a:r>
              <a:rPr lang="en-US" sz="24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#1 </a:t>
            </a:r>
            <a:r>
              <a:rPr lang="en-US" sz="2400" b="1" i="0" u="none" strike="noStrike" cap="none">
                <a:solidFill>
                  <a:srgbClr val="090527"/>
                </a:solidFill>
                <a:latin typeface="Manrope"/>
                <a:ea typeface="Manrope"/>
                <a:cs typeface="Manrope"/>
                <a:sym typeface="Manrope"/>
              </a:rPr>
              <a:t>fastest-growing</a:t>
            </a:r>
            <a:r>
              <a:rPr lang="en-US" sz="2400" b="1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                     </a:t>
            </a:r>
            <a:r>
              <a:rPr lang="en-US" sz="2400" b="0" i="0" u="none" strike="noStrike" cap="none">
                <a:solidFill>
                  <a:srgbClr val="57595D"/>
                </a:solidFill>
                <a:latin typeface="Manrope"/>
                <a:ea typeface="Manrope"/>
                <a:cs typeface="Manrope"/>
                <a:sym typeface="Manrope"/>
              </a:rPr>
              <a:t>digital audio platform in the U.S.</a:t>
            </a:r>
            <a:endParaRPr/>
          </a:p>
        </p:txBody>
      </p:sp>
      <p:sp>
        <p:nvSpPr>
          <p:cNvPr id="3315" name="Google Shape;3315;p270"/>
          <p:cNvSpPr txBox="1"/>
          <p:nvPr/>
        </p:nvSpPr>
        <p:spPr>
          <a:xfrm>
            <a:off x="-369112" y="4427396"/>
            <a:ext cx="6783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anrope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SMART SPEAKERS | AUDACY APP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anrope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OTT | AUDACY.COM | STATION WEBSITES</a:t>
            </a:r>
            <a:endParaRPr/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anrope"/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1</a:t>
            </a:r>
            <a:r>
              <a:rPr lang="en-US" sz="1100" b="0" i="0" u="none" strike="noStrike" cap="none" baseline="30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ST</a:t>
            </a:r>
            <a:r>
              <a:rPr lang="en-US" sz="11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&amp; 3</a:t>
            </a:r>
            <a:r>
              <a:rPr lang="en-US" sz="1100" b="0" i="0" u="none" strike="noStrike" cap="none" baseline="30000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RD</a:t>
            </a:r>
            <a:r>
              <a:rPr lang="en-US" sz="11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 PARTY TARGETING </a:t>
            </a:r>
            <a:endParaRPr/>
          </a:p>
        </p:txBody>
      </p:sp>
      <p:sp>
        <p:nvSpPr>
          <p:cNvPr id="3316" name="Google Shape;3316;p270"/>
          <p:cNvSpPr/>
          <p:nvPr/>
        </p:nvSpPr>
        <p:spPr>
          <a:xfrm>
            <a:off x="150633" y="169875"/>
            <a:ext cx="5841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3BCB"/>
              </a:buClr>
              <a:buSzPts val="3200"/>
              <a:buFont typeface="Manrope"/>
              <a:buNone/>
            </a:pPr>
            <a:r>
              <a:rPr lang="en-US" sz="3200" b="1" i="0" u="none" strike="noStrike" cap="none">
                <a:solidFill>
                  <a:srgbClr val="7A3BCB"/>
                </a:solidFill>
                <a:latin typeface="Manrope"/>
                <a:ea typeface="Manrope"/>
                <a:cs typeface="Manrope"/>
                <a:sym typeface="Manrope"/>
              </a:rPr>
              <a:t>Digital Audio: Sparking Connection and Discovery</a:t>
            </a:r>
            <a:endParaRPr/>
          </a:p>
        </p:txBody>
      </p:sp>
      <p:pic>
        <p:nvPicPr>
          <p:cNvPr id="3317" name="Google Shape;3317;p27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61576" t="5819" b="9095"/>
          <a:stretch/>
        </p:blipFill>
        <p:spPr>
          <a:xfrm>
            <a:off x="10090485" y="385014"/>
            <a:ext cx="2141020" cy="6047871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3318" name="Google Shape;3318;p2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5663" y="1441005"/>
            <a:ext cx="957155" cy="95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9" name="Google Shape;3319;p270" descr="About Audacy - Discover Audio &amp;amp; Download the Ap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74229" y="289339"/>
            <a:ext cx="5471850" cy="6183190"/>
          </a:xfrm>
          <a:prstGeom prst="rect">
            <a:avLst/>
          </a:prstGeom>
          <a:noFill/>
          <a:ln>
            <a:noFill/>
          </a:ln>
        </p:spPr>
      </p:pic>
      <p:sp>
        <p:nvSpPr>
          <p:cNvPr id="3320" name="Google Shape;3320;p270"/>
          <p:cNvSpPr/>
          <p:nvPr/>
        </p:nvSpPr>
        <p:spPr>
          <a:xfrm>
            <a:off x="1322817" y="5735125"/>
            <a:ext cx="3491100" cy="3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0527"/>
              </a:buClr>
              <a:buSzPts val="1067"/>
              <a:buFont typeface="Manrope"/>
              <a:buNone/>
            </a:pPr>
            <a:r>
              <a:rPr lang="en-US" sz="1067" b="0" i="0" u="none" strike="noStrike" cap="none">
                <a:solidFill>
                  <a:srgbClr val="090527"/>
                </a:solidFill>
                <a:latin typeface="Manrope"/>
                <a:ea typeface="Manrope"/>
                <a:cs typeface="Manrope"/>
                <a:sym typeface="Manrope"/>
              </a:rPr>
              <a:t>Apple, Google Home, Waze, Sonos, Alexa, Apple TV, Logotech, Google Play, Apple HomePod, and more</a:t>
            </a:r>
            <a:endParaRPr/>
          </a:p>
        </p:txBody>
      </p:sp>
      <p:sp>
        <p:nvSpPr>
          <p:cNvPr id="3321" name="Google Shape;3321;p270"/>
          <p:cNvSpPr/>
          <p:nvPr/>
        </p:nvSpPr>
        <p:spPr>
          <a:xfrm>
            <a:off x="-7618" y="5500780"/>
            <a:ext cx="5857200" cy="2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B1B3B6"/>
              </a:buClr>
              <a:buSzPts val="1333"/>
              <a:buFont typeface="Manrope"/>
              <a:buNone/>
            </a:pPr>
            <a:r>
              <a:rPr lang="en-US" sz="1333" b="1" i="0" u="none" strike="noStrike" cap="none">
                <a:solidFill>
                  <a:srgbClr val="090527"/>
                </a:solidFill>
                <a:latin typeface="Manrope"/>
                <a:ea typeface="Manrope"/>
                <a:cs typeface="Manrope"/>
                <a:sym typeface="Manrope"/>
              </a:rPr>
              <a:t>Distributed by all major platforms</a:t>
            </a:r>
            <a:endParaRPr/>
          </a:p>
        </p:txBody>
      </p:sp>
      <p:pic>
        <p:nvPicPr>
          <p:cNvPr id="3322" name="Google Shape;3322;p27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8602" y="6400802"/>
            <a:ext cx="290559" cy="22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3" name="Google Shape;3323;p27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8605" y="6400805"/>
            <a:ext cx="290559" cy="228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24" name="Google Shape;3324;p270"/>
          <p:cNvGrpSpPr/>
          <p:nvPr/>
        </p:nvGrpSpPr>
        <p:grpSpPr>
          <a:xfrm>
            <a:off x="482214" y="3159548"/>
            <a:ext cx="2377268" cy="969052"/>
            <a:chOff x="5155065" y="2900307"/>
            <a:chExt cx="2537376" cy="1034317"/>
          </a:xfrm>
        </p:grpSpPr>
        <p:sp>
          <p:nvSpPr>
            <p:cNvPr id="3325" name="Google Shape;3325;p270"/>
            <p:cNvSpPr/>
            <p:nvPr/>
          </p:nvSpPr>
          <p:spPr>
            <a:xfrm>
              <a:off x="5155065" y="3655324"/>
              <a:ext cx="2347500" cy="27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en-US" sz="11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Monthly Digital Listeners</a:t>
              </a:r>
              <a:endParaRPr/>
            </a:p>
          </p:txBody>
        </p:sp>
        <p:sp>
          <p:nvSpPr>
            <p:cNvPr id="3326" name="Google Shape;3326;p270"/>
            <p:cNvSpPr/>
            <p:nvPr/>
          </p:nvSpPr>
          <p:spPr>
            <a:xfrm>
              <a:off x="5315241" y="2900307"/>
              <a:ext cx="2377200" cy="88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lang="en-US" sz="4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6</a:t>
              </a:r>
              <a:r>
                <a:rPr lang="en-US" sz="4800" b="1"/>
                <a:t>8</a:t>
              </a:r>
              <a:r>
                <a:rPr lang="en-US" sz="4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</a:t>
              </a: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1" name="Google Shape;3521;p28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10766" b="10758"/>
          <a:stretch/>
        </p:blipFill>
        <p:spPr>
          <a:xfrm>
            <a:off x="6096000" y="1"/>
            <a:ext cx="6096000" cy="6857997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sp>
        <p:nvSpPr>
          <p:cNvPr id="3522" name="Google Shape;3522;p282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gradFill>
            <a:gsLst>
              <a:gs pos="0">
                <a:srgbClr val="A195F3">
                  <a:alpha val="60000"/>
                </a:srgbClr>
              </a:gs>
              <a:gs pos="17000">
                <a:srgbClr val="412BE8">
                  <a:alpha val="60000"/>
                </a:srgbClr>
              </a:gs>
              <a:gs pos="85000">
                <a:srgbClr val="FE5000">
                  <a:alpha val="60000"/>
                </a:srgbClr>
              </a:gs>
              <a:gs pos="100000">
                <a:srgbClr val="FFDBCB">
                  <a:alpha val="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"/>
              <a:buNone/>
            </a:pPr>
            <a:endParaRPr sz="1800" b="0" i="0" u="none" strike="noStrike" cap="non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523" name="Google Shape;3523;p282"/>
          <p:cNvSpPr txBox="1">
            <a:spLocks noGrp="1"/>
          </p:cNvSpPr>
          <p:nvPr>
            <p:ph type="body" idx="1"/>
          </p:nvPr>
        </p:nvSpPr>
        <p:spPr>
          <a:xfrm>
            <a:off x="457200" y="1444445"/>
            <a:ext cx="5181600" cy="471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/>
              <a:t>A complete digital audio platform with the best collection of original, live and on-demand content across entertainment, music, news, sports and podcasts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/>
          </a:p>
          <a:p>
            <a:pPr marL="2857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400"/>
              <a:t>Fastest growing digital audio app in the U.S. with 1,100+ streaming stations, 40,500+ podcasts and 68 million monthly unique listeners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400"/>
              <a:t>Delivers to an exclusive audience not delivered by Pandora, Spotify or iHeartRadio</a:t>
            </a:r>
            <a:endParaRPr sz="1400"/>
          </a:p>
          <a:p>
            <a:pPr marL="2857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400"/>
              <a:t>Audacy is more upscale and affluent, and more likely to be music trend-setters than our competitors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400"/>
              <a:t>Audiences can be targeted based on device location, demographics, and advanced behavioral targets</a:t>
            </a:r>
            <a:endParaRPr/>
          </a:p>
          <a:p>
            <a:pPr marL="285750" lvl="0" indent="-2857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</a:pPr>
            <a:r>
              <a:rPr lang="en-US" sz="1400"/>
              <a:t>We can offer custom radio stations, podcasting opportunities, sponsorship opportunities and MORE</a:t>
            </a:r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4" name="Google Shape;3524;p282"/>
          <p:cNvSpPr txBox="1">
            <a:spLocks noGrp="1"/>
          </p:cNvSpPr>
          <p:nvPr>
            <p:ph type="title"/>
          </p:nvPr>
        </p:nvSpPr>
        <p:spPr>
          <a:xfrm>
            <a:off x="457200" y="895927"/>
            <a:ext cx="5181600" cy="5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</a:pPr>
            <a:r>
              <a:rPr lang="en-US"/>
              <a:t>Streaming &amp; Podcasts</a:t>
            </a:r>
            <a:endParaRPr/>
          </a:p>
        </p:txBody>
      </p:sp>
      <p:sp>
        <p:nvSpPr>
          <p:cNvPr id="3525" name="Google Shape;3525;p282"/>
          <p:cNvSpPr txBox="1">
            <a:spLocks noGrp="1"/>
          </p:cNvSpPr>
          <p:nvPr>
            <p:ph type="body" idx="3"/>
          </p:nvPr>
        </p:nvSpPr>
        <p:spPr>
          <a:xfrm>
            <a:off x="228600" y="228600"/>
            <a:ext cx="5410200" cy="2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</a:pPr>
            <a:r>
              <a:rPr lang="en-US">
                <a:solidFill>
                  <a:srgbClr val="3F3F3F"/>
                </a:solidFill>
              </a:rPr>
              <a:t>ADOBE + AUDACY |  DIGITAL CAPABILITIES</a:t>
            </a:r>
            <a:endParaRPr>
              <a:solidFill>
                <a:srgbClr val="3F3F3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None/>
            </a:pPr>
            <a:endParaRPr>
              <a:solidFill>
                <a:srgbClr val="3F3F3F"/>
              </a:solidFill>
            </a:endParaRPr>
          </a:p>
        </p:txBody>
      </p:sp>
      <p:sp>
        <p:nvSpPr>
          <p:cNvPr id="3526" name="Google Shape;3526;p282"/>
          <p:cNvSpPr txBox="1"/>
          <p:nvPr/>
        </p:nvSpPr>
        <p:spPr>
          <a:xfrm>
            <a:off x="11513127" y="6400799"/>
            <a:ext cx="450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anrope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5</a:t>
            </a:fld>
            <a:endParaRPr sz="800" b="0" i="0" u="none" strike="noStrike" cap="non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527" name="Google Shape;3527;p282">
            <a:hlinkClick r:id="" action="ppaction://noaction"/>
          </p:cNvPr>
          <p:cNvSpPr txBox="1"/>
          <p:nvPr/>
        </p:nvSpPr>
        <p:spPr>
          <a:xfrm>
            <a:off x="449579" y="6415071"/>
            <a:ext cx="11288700" cy="2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Manrope"/>
              <a:buNone/>
            </a:pPr>
            <a:r>
              <a:rPr lang="en-US" sz="7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CONFIDENTIAL DISCLAIMER</a:t>
            </a:r>
            <a:endParaRPr/>
          </a:p>
        </p:txBody>
      </p:sp>
      <p:sp>
        <p:nvSpPr>
          <p:cNvPr id="3528" name="Google Shape;3528;p282"/>
          <p:cNvSpPr/>
          <p:nvPr/>
        </p:nvSpPr>
        <p:spPr>
          <a:xfrm>
            <a:off x="6093921" y="149629"/>
            <a:ext cx="6098100" cy="1779000"/>
          </a:xfrm>
          <a:prstGeom prst="rect">
            <a:avLst/>
          </a:prstGeom>
          <a:solidFill>
            <a:srgbClr val="7A3BCB">
              <a:alpha val="600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grpSp>
        <p:nvGrpSpPr>
          <p:cNvPr id="3529" name="Google Shape;3529;p282"/>
          <p:cNvGrpSpPr/>
          <p:nvPr/>
        </p:nvGrpSpPr>
        <p:grpSpPr>
          <a:xfrm>
            <a:off x="6943013" y="228491"/>
            <a:ext cx="4401804" cy="1625857"/>
            <a:chOff x="1926771" y="5338075"/>
            <a:chExt cx="4312112" cy="1501392"/>
          </a:xfrm>
        </p:grpSpPr>
        <p:pic>
          <p:nvPicPr>
            <p:cNvPr id="3530" name="Google Shape;3530;p2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126178" y="5846152"/>
              <a:ext cx="448888" cy="448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1" name="Google Shape;3531;p28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686679" y="5846152"/>
              <a:ext cx="448888" cy="448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2" name="Google Shape;3532;p28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230142" y="5846152"/>
              <a:ext cx="448887" cy="448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3" name="Google Shape;3533;p28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782124" y="5846152"/>
              <a:ext cx="448888" cy="448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4" name="Google Shape;3534;p28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938573" y="6390580"/>
              <a:ext cx="448887" cy="448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5" name="Google Shape;3535;p28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472955" y="6390580"/>
              <a:ext cx="448887" cy="448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6" name="Google Shape;3536;p28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015858" y="6390580"/>
              <a:ext cx="448887" cy="448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7" name="Google Shape;3537;p282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575797" y="6390580"/>
              <a:ext cx="448887" cy="448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8" name="Google Shape;3538;p282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952990" y="5340568"/>
              <a:ext cx="408079" cy="408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9" name="Google Shape;3539;p282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487103" y="5340566"/>
              <a:ext cx="408079" cy="408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0" name="Google Shape;3540;p282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3029735" y="5340565"/>
              <a:ext cx="408079" cy="408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1" name="Google Shape;3541;p282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3589404" y="5340566"/>
              <a:ext cx="408079" cy="408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2" name="Google Shape;3542;p282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4149073" y="5340566"/>
              <a:ext cx="408079" cy="408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3" name="Google Shape;3543;p282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4708743" y="5340566"/>
              <a:ext cx="408079" cy="408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4" name="Google Shape;3544;p282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5251376" y="5340566"/>
              <a:ext cx="408079" cy="408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5" name="Google Shape;3545;p282"/>
            <p:cNvPicPr preferRelativeResize="0"/>
            <p:nvPr/>
          </p:nvPicPr>
          <p:blipFill rotWithShape="1">
            <a:blip r:embed="rId19">
              <a:alphaModFix/>
            </a:blip>
            <a:srcRect t="4637" b="4428"/>
            <a:stretch/>
          </p:blipFill>
          <p:spPr>
            <a:xfrm>
              <a:off x="5780482" y="5338075"/>
              <a:ext cx="451504" cy="4105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6" name="Google Shape;3546;p282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926771" y="5846152"/>
              <a:ext cx="448887" cy="448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7" name="Google Shape;3547;p282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3565678" y="5846152"/>
              <a:ext cx="448887" cy="448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8" name="Google Shape;3548;p282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3005177" y="5846152"/>
              <a:ext cx="448887" cy="448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49" name="Google Shape;3549;p282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2461715" y="5846152"/>
              <a:ext cx="448887" cy="448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0" name="Google Shape;3550;p282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4135736" y="6390580"/>
              <a:ext cx="448887" cy="448887"/>
            </a:xfrm>
            <a:prstGeom prst="rect">
              <a:avLst/>
            </a:prstGeom>
            <a:noFill/>
            <a:ln w="9525" cap="flat" cmpd="sng">
              <a:solidFill>
                <a:srgbClr val="FEF6F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551" name="Google Shape;3551;p282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5789996" y="6390580"/>
              <a:ext cx="448887" cy="448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2" name="Google Shape;3552;p282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5238578" y="6390580"/>
              <a:ext cx="448887" cy="4488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53" name="Google Shape;3553;p282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4695675" y="6390580"/>
              <a:ext cx="448887" cy="44888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54" name="Google Shape;3554;p282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8195527" y="2448931"/>
            <a:ext cx="2760648" cy="371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2" name="Google Shape;3332;p271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anrope"/>
              <a:buNone/>
            </a:pPr>
            <a:fld id="{00000000-1234-1234-1234-123412341234}" type="slidenum">
              <a:rPr lang="en-US" sz="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6</a:t>
            </a:fld>
            <a:endParaRPr sz="800" b="0" i="0" u="none" strike="noStrike" cap="none">
              <a:solidFill>
                <a:srgbClr val="00000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33" name="Google Shape;3333;p271"/>
          <p:cNvSpPr txBox="1">
            <a:spLocks noGrp="1"/>
          </p:cNvSpPr>
          <p:nvPr>
            <p:ph type="ftr" idx="11"/>
          </p:nvPr>
        </p:nvSpPr>
        <p:spPr>
          <a:xfrm>
            <a:off x="2511255" y="6400799"/>
            <a:ext cx="92235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Manrope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Manrope"/>
                <a:ea typeface="Manrope"/>
                <a:cs typeface="Manrope"/>
                <a:sym typeface="Manrope"/>
              </a:rPr>
              <a:t>Sources: Most Current Data by platform: OTA: Nielsen Audio, Spring ’21, 4 week cume, Mon-Sun 6a-6a, P12+, P6+ in PPM Markets All Audacy O &amp; O stations, All Audacy affiliates of Audacy produced content for : CBS Sports Network, MLB, NFL, NHL, NCAA Football, NCAA Basketball, America’s Greatest Hits, Texas State News Network, Michigan State News Network. Streaming: Oct’21, Triton Digital, Google Analytics, comScore VMX, Podcast: Oct’21 Triton Digital, Pro Forma Combined Podcast Listeners.  De-duplication using Edison Research, Triton Digital, Infinite Dial Survey ’21 factors</a:t>
            </a:r>
            <a:endParaRPr/>
          </a:p>
        </p:txBody>
      </p:sp>
      <p:pic>
        <p:nvPicPr>
          <p:cNvPr id="3334" name="Google Shape;3334;p2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6400800"/>
            <a:ext cx="290559" cy="228599"/>
          </a:xfrm>
          <a:prstGeom prst="rect">
            <a:avLst/>
          </a:prstGeom>
          <a:noFill/>
          <a:ln>
            <a:noFill/>
          </a:ln>
        </p:spPr>
      </p:pic>
      <p:sp>
        <p:nvSpPr>
          <p:cNvPr id="3335" name="Google Shape;3335;p271"/>
          <p:cNvSpPr txBox="1"/>
          <p:nvPr/>
        </p:nvSpPr>
        <p:spPr>
          <a:xfrm>
            <a:off x="228604" y="900493"/>
            <a:ext cx="4816800" cy="17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6C2"/>
              </a:buClr>
              <a:buSzPts val="12500"/>
              <a:buFont typeface="Arial"/>
              <a:buNone/>
            </a:pPr>
            <a:r>
              <a:rPr lang="en-US" sz="12500" b="1" i="0" u="none" strike="noStrike" cap="none">
                <a:solidFill>
                  <a:srgbClr val="FFF6C2"/>
                </a:solidFill>
                <a:latin typeface="Manrope"/>
                <a:ea typeface="Manrope"/>
                <a:cs typeface="Manrope"/>
                <a:sym typeface="Manrope"/>
              </a:rPr>
              <a:t>6</a:t>
            </a:r>
            <a:r>
              <a:rPr lang="en-US" sz="12500" b="1">
                <a:solidFill>
                  <a:srgbClr val="FFF6C2"/>
                </a:solidFill>
                <a:latin typeface="Manrope"/>
                <a:ea typeface="Manrope"/>
                <a:cs typeface="Manrope"/>
                <a:sym typeface="Manrope"/>
              </a:rPr>
              <a:t>8</a:t>
            </a:r>
            <a:r>
              <a:rPr lang="en-US" sz="12500" b="1" i="0" u="none" strike="noStrike" cap="none">
                <a:solidFill>
                  <a:srgbClr val="FFF6C2"/>
                </a:solidFill>
                <a:latin typeface="Manrope"/>
                <a:ea typeface="Manrope"/>
                <a:cs typeface="Manrope"/>
                <a:sym typeface="Manrope"/>
              </a:rPr>
              <a:t>M+</a:t>
            </a:r>
            <a:endParaRPr/>
          </a:p>
          <a:p>
            <a:pPr marL="0" marR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rgbClr val="FFF6C2"/>
              </a:buClr>
              <a:buSzPts val="3000"/>
              <a:buFont typeface="Arial"/>
              <a:buNone/>
            </a:pPr>
            <a:r>
              <a:rPr lang="en-US" sz="3000" b="1" i="0" u="none" strike="noStrike" cap="none">
                <a:solidFill>
                  <a:srgbClr val="FFF6C2"/>
                </a:solidFill>
                <a:latin typeface="Manrope"/>
                <a:ea typeface="Manrope"/>
                <a:cs typeface="Manrope"/>
                <a:sym typeface="Manrope"/>
              </a:rPr>
              <a:t>U.S. DIGITAL AUDIENCE</a:t>
            </a:r>
            <a:endParaRPr/>
          </a:p>
        </p:txBody>
      </p:sp>
      <p:sp>
        <p:nvSpPr>
          <p:cNvPr id="3336" name="Google Shape;3336;p271"/>
          <p:cNvSpPr txBox="1"/>
          <p:nvPr/>
        </p:nvSpPr>
        <p:spPr>
          <a:xfrm>
            <a:off x="5768699" y="2825203"/>
            <a:ext cx="16323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41.5M </a:t>
            </a:r>
            <a:endParaRPr sz="4400"/>
          </a:p>
        </p:txBody>
      </p:sp>
      <p:sp>
        <p:nvSpPr>
          <p:cNvPr id="3337" name="Google Shape;3337;p271"/>
          <p:cNvSpPr txBox="1"/>
          <p:nvPr/>
        </p:nvSpPr>
        <p:spPr>
          <a:xfrm>
            <a:off x="7898133" y="2825203"/>
            <a:ext cx="16323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47.7M</a:t>
            </a:r>
            <a:endParaRPr sz="4400"/>
          </a:p>
        </p:txBody>
      </p:sp>
      <p:sp>
        <p:nvSpPr>
          <p:cNvPr id="3338" name="Google Shape;3338;p271"/>
          <p:cNvSpPr txBox="1"/>
          <p:nvPr/>
        </p:nvSpPr>
        <p:spPr>
          <a:xfrm>
            <a:off x="10027547" y="2825203"/>
            <a:ext cx="17955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</a:pPr>
            <a:r>
              <a:rPr lang="en-US" sz="4400" b="1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36.9M</a:t>
            </a:r>
            <a:endParaRPr sz="4400"/>
          </a:p>
        </p:txBody>
      </p:sp>
      <p:pic>
        <p:nvPicPr>
          <p:cNvPr id="3339" name="Google Shape;3339;p271" descr="Logo and Brand Assets — Spotif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88743" y="3562839"/>
            <a:ext cx="1812263" cy="543207"/>
          </a:xfrm>
          <a:prstGeom prst="rect">
            <a:avLst/>
          </a:prstGeom>
          <a:noFill/>
          <a:ln>
            <a:noFill/>
          </a:ln>
        </p:spPr>
      </p:pic>
      <p:sp>
        <p:nvSpPr>
          <p:cNvPr id="3340" name="Google Shape;3340;p271"/>
          <p:cNvSpPr/>
          <p:nvPr/>
        </p:nvSpPr>
        <p:spPr>
          <a:xfrm>
            <a:off x="0" y="-932622"/>
            <a:ext cx="12192000" cy="87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Manrope"/>
              <a:buNone/>
            </a:pPr>
            <a:r>
              <a:rPr lang="en-US" sz="1800" b="0" i="0" u="none" strike="noStrike" cap="none">
                <a:solidFill>
                  <a:srgbClr val="FFFFFF"/>
                </a:solidFill>
                <a:latin typeface="Manrope"/>
                <a:ea typeface="Manrope"/>
                <a:cs typeface="Manrope"/>
                <a:sym typeface="Manrope"/>
              </a:rPr>
              <a:t>SLIDES 5,6,7 BUILD OFF EACH OTHER. DO NO EDIT / ALTER. ANIMATION WILL BE LOST.</a:t>
            </a:r>
            <a:endParaRPr/>
          </a:p>
        </p:txBody>
      </p:sp>
      <p:sp>
        <p:nvSpPr>
          <p:cNvPr id="3341" name="Google Shape;3341;p271"/>
          <p:cNvSpPr/>
          <p:nvPr/>
        </p:nvSpPr>
        <p:spPr>
          <a:xfrm>
            <a:off x="1881214" y="3469824"/>
            <a:ext cx="686700" cy="6867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"/>
              <a:buNone/>
            </a:pPr>
            <a:endParaRPr sz="1800" b="0" i="0" u="none" strike="noStrike" cap="non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3342" name="Google Shape;3342;p271"/>
          <p:cNvSpPr/>
          <p:nvPr/>
        </p:nvSpPr>
        <p:spPr>
          <a:xfrm flipH="1">
            <a:off x="2253978" y="2978441"/>
            <a:ext cx="1138800" cy="1178100"/>
          </a:xfrm>
          <a:prstGeom prst="parallelogram">
            <a:avLst>
              <a:gd name="adj" fmla="val 5472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anrope"/>
              <a:buNone/>
            </a:pPr>
            <a:endParaRPr sz="1800" b="0" i="0" u="none" strike="noStrike" cap="none">
              <a:solidFill>
                <a:srgbClr val="FFFFFF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3343" name="Google Shape;3343;p271" descr="Download Pandora Radio Logo in SVG Vector or PNG File Format - Logo.wine"/>
          <p:cNvPicPr preferRelativeResize="0"/>
          <p:nvPr/>
        </p:nvPicPr>
        <p:blipFill rotWithShape="1">
          <a:blip r:embed="rId6">
            <a:alphaModFix/>
          </a:blip>
          <a:srcRect l="9598" t="36526" r="10343" b="36286"/>
          <a:stretch/>
        </p:blipFill>
        <p:spPr>
          <a:xfrm>
            <a:off x="7818106" y="3631558"/>
            <a:ext cx="1792336" cy="405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4" name="Google Shape;3344;p27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21519" y="3647225"/>
            <a:ext cx="1497739" cy="374434"/>
          </a:xfrm>
          <a:prstGeom prst="rect">
            <a:avLst/>
          </a:prstGeom>
          <a:noFill/>
          <a:ln>
            <a:noFill/>
          </a:ln>
        </p:spPr>
      </p:pic>
      <p:sp>
        <p:nvSpPr>
          <p:cNvPr id="3345" name="Google Shape;3345;p271"/>
          <p:cNvSpPr txBox="1"/>
          <p:nvPr/>
        </p:nvSpPr>
        <p:spPr>
          <a:xfrm>
            <a:off x="340800" y="4523125"/>
            <a:ext cx="4592400" cy="9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6C2"/>
              </a:buClr>
              <a:buSzPts val="5500"/>
              <a:buFont typeface="Arial"/>
              <a:buNone/>
            </a:pPr>
            <a:r>
              <a:rPr lang="en-US" sz="4600" b="1" i="0" u="none" strike="noStrike" cap="none">
                <a:solidFill>
                  <a:srgbClr val="FFF6C2"/>
                </a:solidFill>
                <a:latin typeface="Manrope"/>
                <a:ea typeface="Manrope"/>
                <a:cs typeface="Manrope"/>
                <a:sym typeface="Manrope"/>
              </a:rPr>
              <a:t>200M+   U.S.  TOTAL</a:t>
            </a:r>
            <a:endParaRPr sz="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38F0E1-E827-4001-8568-01EE52FEFD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E75278-AFD6-4688-AA3A-92E26EF5B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1680" y="314961"/>
            <a:ext cx="5493898" cy="985520"/>
          </a:xfrm>
        </p:spPr>
        <p:txBody>
          <a:bodyPr/>
          <a:lstStyle/>
          <a:p>
            <a:r>
              <a:rPr lang="en-US" dirty="0"/>
              <a:t>Audio Samples</a:t>
            </a:r>
          </a:p>
        </p:txBody>
      </p:sp>
      <p:pic>
        <p:nvPicPr>
          <p:cNvPr id="4" name="PASS_Unclaimed org_NATIONAL UNCLAIMED PROPERTY DAY_081122_JDS (1) (3)">
            <a:hlinkClick r:id="" action="ppaction://media"/>
            <a:extLst>
              <a:ext uri="{FF2B5EF4-FFF2-40B4-BE49-F238E27FC236}">
                <a16:creationId xmlns:a16="http://schemas.microsoft.com/office/drawing/2014/main" id="{829FC672-0A44-4DE8-A334-465445F54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1680" y="1808480"/>
            <a:ext cx="1219200" cy="1219200"/>
          </a:xfrm>
          <a:prstGeom prst="rect">
            <a:avLst/>
          </a:prstGeom>
        </p:spPr>
      </p:pic>
      <p:pic>
        <p:nvPicPr>
          <p:cNvPr id="5" name="PASS_Unclaimed org_081022_JDS (3)">
            <a:hlinkClick r:id="" action="ppaction://media"/>
            <a:extLst>
              <a:ext uri="{FF2B5EF4-FFF2-40B4-BE49-F238E27FC236}">
                <a16:creationId xmlns:a16="http://schemas.microsoft.com/office/drawing/2014/main" id="{54EB7DF1-E855-499E-A345-6FE5619280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06600" y="4404360"/>
            <a:ext cx="1224280" cy="12242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FF104D-87D7-48C3-934C-62EF73ADE8BC}"/>
              </a:ext>
            </a:extLst>
          </p:cNvPr>
          <p:cNvSpPr txBox="1"/>
          <p:nvPr/>
        </p:nvSpPr>
        <p:spPr>
          <a:xfrm>
            <a:off x="3759200" y="1971040"/>
            <a:ext cx="3746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Holiday Dedicated to Unclaimed Property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2B4E35-52E8-493D-9F16-57A2BAA08094}"/>
              </a:ext>
            </a:extLst>
          </p:cNvPr>
          <p:cNvSpPr txBox="1"/>
          <p:nvPr/>
        </p:nvSpPr>
        <p:spPr>
          <a:xfrm>
            <a:off x="3759200" y="4404360"/>
            <a:ext cx="3746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Get Back What’s Yours</a:t>
            </a:r>
          </a:p>
        </p:txBody>
      </p:sp>
    </p:spTree>
    <p:extLst>
      <p:ext uri="{BB962C8B-B14F-4D97-AF65-F5344CB8AC3E}">
        <p14:creationId xmlns:p14="http://schemas.microsoft.com/office/powerpoint/2010/main" val="326364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2" name="Google Shape;3362;p273"/>
          <p:cNvSpPr txBox="1">
            <a:spLocks noGrp="1"/>
          </p:cNvSpPr>
          <p:nvPr>
            <p:ph type="title"/>
          </p:nvPr>
        </p:nvSpPr>
        <p:spPr>
          <a:xfrm>
            <a:off x="619760" y="660400"/>
            <a:ext cx="6885940" cy="3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Manrope"/>
              <a:buNone/>
            </a:pPr>
            <a:r>
              <a:rPr lang="en-US" sz="3600" dirty="0"/>
              <a:t> Pricing</a:t>
            </a:r>
            <a:endParaRPr sz="3600" dirty="0"/>
          </a:p>
        </p:txBody>
      </p:sp>
      <p:graphicFrame>
        <p:nvGraphicFramePr>
          <p:cNvPr id="3363" name="Google Shape;3363;p273"/>
          <p:cNvGraphicFramePr/>
          <p:nvPr>
            <p:extLst>
              <p:ext uri="{D42A27DB-BD31-4B8C-83A1-F6EECF244321}">
                <p14:modId xmlns:p14="http://schemas.microsoft.com/office/powerpoint/2010/main" val="1989681556"/>
              </p:ext>
            </p:extLst>
          </p:nvPr>
        </p:nvGraphicFramePr>
        <p:xfrm>
          <a:off x="701238" y="1717863"/>
          <a:ext cx="9601003" cy="22775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9639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85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513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33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bg1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Asset </a:t>
                      </a:r>
                      <a:endParaRPr sz="1600" b="1" i="0" u="none" strike="noStrike" cap="none" dirty="0">
                        <a:solidFill>
                          <a:schemeClr val="bg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8425" marR="8425" marT="84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rgbClr val="FFFFFF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CPM</a:t>
                      </a:r>
                      <a:endParaRPr sz="1600" b="1" i="0" u="none" strike="noStrike" cap="none" dirty="0">
                        <a:solidFill>
                          <a:srgbClr val="FFFFFF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8425" marR="8425" marT="84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5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i="0" u="none" strike="noStrike" cap="none" dirty="0">
                        <a:solidFill>
                          <a:srgbClr val="FFFFFF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8425" marR="8425" marT="84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E5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Digital Audio :30 ad + companion banner</a:t>
                      </a:r>
                      <a:endParaRPr sz="1700" dirty="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8425" marR="8425" marT="84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$10-$13</a:t>
                      </a:r>
                      <a:endParaRPr sz="1700" dirty="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8425" marR="8425" marT="84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u="none" strike="noStrike" cap="none" dirty="0">
                          <a:solidFill>
                            <a:srgbClr val="000000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Custom media plan available upon request</a:t>
                      </a:r>
                      <a:endParaRPr sz="1400" i="0" u="none" strike="noStrike" cap="none" dirty="0">
                        <a:solidFill>
                          <a:srgbClr val="000000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8425" marR="8425" marT="84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Digital Audio ADAN plan :30 ad + companion banner (includes podcasts)</a:t>
                      </a:r>
                      <a:endParaRPr sz="1700" dirty="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>
                        <a:solidFill>
                          <a:schemeClr val="dk1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8425" marR="8425" marT="84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 dirty="0"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$16.50</a:t>
                      </a:r>
                      <a:endParaRPr sz="1700" dirty="0"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8425" marR="8425" marT="8425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u="none" strike="noStrike" cap="none" dirty="0">
                          <a:solidFill>
                            <a:srgbClr val="000000"/>
                          </a:solidFill>
                          <a:latin typeface="Manrope"/>
                          <a:ea typeface="Manrope"/>
                          <a:cs typeface="Manrope"/>
                          <a:sym typeface="Manrope"/>
                        </a:rPr>
                        <a:t>Custom media plan available upon request</a:t>
                      </a:r>
                      <a:endParaRPr sz="1400" i="0" u="none" strike="noStrike" cap="none" dirty="0">
                        <a:solidFill>
                          <a:srgbClr val="000000"/>
                        </a:solidFill>
                        <a:latin typeface="Manrope"/>
                        <a:ea typeface="Manrope"/>
                        <a:cs typeface="Manrope"/>
                        <a:sym typeface="Manrope"/>
                      </a:endParaRPr>
                    </a:p>
                  </a:txBody>
                  <a:tcPr marL="8425" marR="8425" marT="8425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364" name="Google Shape;3364;p273"/>
          <p:cNvSpPr txBox="1">
            <a:spLocks noGrp="1"/>
          </p:cNvSpPr>
          <p:nvPr>
            <p:ph type="body" idx="2"/>
          </p:nvPr>
        </p:nvSpPr>
        <p:spPr>
          <a:xfrm>
            <a:off x="228600" y="228599"/>
            <a:ext cx="72771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3F3F3F"/>
                </a:solidFill>
              </a:rPr>
              <a:t>NAST | AUDACY PORTLAND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dirty="0"/>
          </a:p>
        </p:txBody>
      </p:sp>
      <p:sp>
        <p:nvSpPr>
          <p:cNvPr id="3365" name="Google Shape;3365;p273"/>
          <p:cNvSpPr txBox="1">
            <a:spLocks noGrp="1"/>
          </p:cNvSpPr>
          <p:nvPr>
            <p:ph type="sldNum" idx="12"/>
          </p:nvPr>
        </p:nvSpPr>
        <p:spPr>
          <a:xfrm>
            <a:off x="11734800" y="6400799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0" name="Google Shape;3370;p274"/>
          <p:cNvSpPr txBox="1">
            <a:spLocks noGrp="1"/>
          </p:cNvSpPr>
          <p:nvPr>
            <p:ph type="ctrTitle"/>
          </p:nvPr>
        </p:nvSpPr>
        <p:spPr>
          <a:xfrm>
            <a:off x="81280" y="1483361"/>
            <a:ext cx="8834121" cy="210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Manrope"/>
              <a:buNone/>
            </a:pPr>
            <a:r>
              <a:rPr lang="en-US" dirty="0"/>
              <a:t>Thank You,</a:t>
            </a:r>
            <a:endParaRPr dirty="0"/>
          </a:p>
        </p:txBody>
      </p:sp>
      <p:sp>
        <p:nvSpPr>
          <p:cNvPr id="3371" name="Google Shape;3371;p274"/>
          <p:cNvSpPr txBox="1">
            <a:spLocks noGrp="1"/>
          </p:cNvSpPr>
          <p:nvPr>
            <p:ph type="subTitle" idx="1"/>
          </p:nvPr>
        </p:nvSpPr>
        <p:spPr>
          <a:xfrm>
            <a:off x="243840" y="3592893"/>
            <a:ext cx="5852161" cy="257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Marisa Horsley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Marisa.Horsley@audacy.com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503-409-4889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Sam Tongue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Sam.Tongue@audacy.com</a:t>
            </a:r>
            <a:endParaRPr lang="en-US" dirty="0">
              <a:solidFill>
                <a:schemeClr val="bg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>
                <a:solidFill>
                  <a:schemeClr val="bg1"/>
                </a:solidFill>
              </a:rPr>
              <a:t>503-998-3043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dirty="0"/>
          </a:p>
        </p:txBody>
      </p:sp>
      <p:sp>
        <p:nvSpPr>
          <p:cNvPr id="3372" name="Google Shape;3372;p274"/>
          <p:cNvSpPr>
            <a:spLocks noGrp="1"/>
          </p:cNvSpPr>
          <p:nvPr>
            <p:ph type="pic" idx="2"/>
          </p:nvPr>
        </p:nvSpPr>
        <p:spPr>
          <a:xfrm>
            <a:off x="2324101" y="457200"/>
            <a:ext cx="2362199" cy="628846"/>
          </a:xfrm>
          <a:prstGeom prst="rect">
            <a:avLst/>
          </a:prstGeom>
          <a:noFill/>
          <a:ln>
            <a:noFill/>
          </a:ln>
        </p:spPr>
      </p:sp>
      <p:pic>
        <p:nvPicPr>
          <p:cNvPr id="3373" name="Google Shape;3373;p2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5650" y="338238"/>
            <a:ext cx="3380850" cy="86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4" name="Google Shape;3374;p27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2450" y="1339550"/>
            <a:ext cx="4927248" cy="866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udacy Template - Co-Branded Manrope">
  <a:themeElements>
    <a:clrScheme name="Audacy">
      <a:dk1>
        <a:srgbClr val="000000"/>
      </a:dk1>
      <a:lt1>
        <a:srgbClr val="FFFFFF"/>
      </a:lt1>
      <a:dk2>
        <a:srgbClr val="090527"/>
      </a:dk2>
      <a:lt2>
        <a:srgbClr val="EBEBEB"/>
      </a:lt2>
      <a:accent1>
        <a:srgbClr val="FE5000"/>
      </a:accent1>
      <a:accent2>
        <a:srgbClr val="7A3BCB"/>
      </a:accent2>
      <a:accent3>
        <a:srgbClr val="D4C0F9"/>
      </a:accent3>
      <a:accent4>
        <a:srgbClr val="6FE2DE"/>
      </a:accent4>
      <a:accent5>
        <a:srgbClr val="024239"/>
      </a:accent5>
      <a:accent6>
        <a:srgbClr val="CDB300"/>
      </a:accent6>
      <a:hlink>
        <a:srgbClr val="FE5000"/>
      </a:hlink>
      <a:folHlink>
        <a:srgbClr val="FE5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udacy Template - Co-Branded Manrope">
  <a:themeElements>
    <a:clrScheme name="Audacy">
      <a:dk1>
        <a:srgbClr val="000000"/>
      </a:dk1>
      <a:lt1>
        <a:srgbClr val="FFFFFF"/>
      </a:lt1>
      <a:dk2>
        <a:srgbClr val="090527"/>
      </a:dk2>
      <a:lt2>
        <a:srgbClr val="EBEBEB"/>
      </a:lt2>
      <a:accent1>
        <a:srgbClr val="FE5000"/>
      </a:accent1>
      <a:accent2>
        <a:srgbClr val="7A3BCB"/>
      </a:accent2>
      <a:accent3>
        <a:srgbClr val="D4C0F9"/>
      </a:accent3>
      <a:accent4>
        <a:srgbClr val="6FE2DE"/>
      </a:accent4>
      <a:accent5>
        <a:srgbClr val="024239"/>
      </a:accent5>
      <a:accent6>
        <a:srgbClr val="CDB300"/>
      </a:accent6>
      <a:hlink>
        <a:srgbClr val="FE5000"/>
      </a:hlink>
      <a:folHlink>
        <a:srgbClr val="FE5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udacy Template - Manrope">
  <a:themeElements>
    <a:clrScheme name="Audacy">
      <a:dk1>
        <a:srgbClr val="000000"/>
      </a:dk1>
      <a:lt1>
        <a:srgbClr val="FFFFFF"/>
      </a:lt1>
      <a:dk2>
        <a:srgbClr val="090527"/>
      </a:dk2>
      <a:lt2>
        <a:srgbClr val="EBEBEB"/>
      </a:lt2>
      <a:accent1>
        <a:srgbClr val="FE5000"/>
      </a:accent1>
      <a:accent2>
        <a:srgbClr val="7A3BCB"/>
      </a:accent2>
      <a:accent3>
        <a:srgbClr val="D4C0F9"/>
      </a:accent3>
      <a:accent4>
        <a:srgbClr val="6FE2DE"/>
      </a:accent4>
      <a:accent5>
        <a:srgbClr val="024239"/>
      </a:accent5>
      <a:accent6>
        <a:srgbClr val="CDB300"/>
      </a:accent6>
      <a:hlink>
        <a:srgbClr val="FE5000"/>
      </a:hlink>
      <a:folHlink>
        <a:srgbClr val="FE5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udacy Template - Manrope">
  <a:themeElements>
    <a:clrScheme name="Audacy">
      <a:dk1>
        <a:srgbClr val="000000"/>
      </a:dk1>
      <a:lt1>
        <a:srgbClr val="FFFFFF"/>
      </a:lt1>
      <a:dk2>
        <a:srgbClr val="090527"/>
      </a:dk2>
      <a:lt2>
        <a:srgbClr val="EBEBEB"/>
      </a:lt2>
      <a:accent1>
        <a:srgbClr val="FE5000"/>
      </a:accent1>
      <a:accent2>
        <a:srgbClr val="7A3BCB"/>
      </a:accent2>
      <a:accent3>
        <a:srgbClr val="D4C0F9"/>
      </a:accent3>
      <a:accent4>
        <a:srgbClr val="6FE2DE"/>
      </a:accent4>
      <a:accent5>
        <a:srgbClr val="024239"/>
      </a:accent5>
      <a:accent6>
        <a:srgbClr val="CDB300"/>
      </a:accent6>
      <a:hlink>
        <a:srgbClr val="FE5000"/>
      </a:hlink>
      <a:folHlink>
        <a:srgbClr val="FE5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udacy Template - Co-Branded Manrope">
  <a:themeElements>
    <a:clrScheme name="Audacy">
      <a:dk1>
        <a:srgbClr val="000000"/>
      </a:dk1>
      <a:lt1>
        <a:srgbClr val="FFFFFF"/>
      </a:lt1>
      <a:dk2>
        <a:srgbClr val="090527"/>
      </a:dk2>
      <a:lt2>
        <a:srgbClr val="EBEBEB"/>
      </a:lt2>
      <a:accent1>
        <a:srgbClr val="FE5000"/>
      </a:accent1>
      <a:accent2>
        <a:srgbClr val="7A3BCB"/>
      </a:accent2>
      <a:accent3>
        <a:srgbClr val="D4C0F9"/>
      </a:accent3>
      <a:accent4>
        <a:srgbClr val="6FE2DE"/>
      </a:accent4>
      <a:accent5>
        <a:srgbClr val="024239"/>
      </a:accent5>
      <a:accent6>
        <a:srgbClr val="CDB300"/>
      </a:accent6>
      <a:hlink>
        <a:srgbClr val="FE5000"/>
      </a:hlink>
      <a:folHlink>
        <a:srgbClr val="FE5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877</Words>
  <Application>Microsoft Office PowerPoint</Application>
  <PresentationFormat>Widescreen</PresentationFormat>
  <Paragraphs>143</Paragraphs>
  <Slides>13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Manrope</vt:lpstr>
      <vt:lpstr>Audacy Template - Co-Branded Manrope</vt:lpstr>
      <vt:lpstr>Audacy Template - Co-Branded Manrope</vt:lpstr>
      <vt:lpstr>Audacy Template - Manrope</vt:lpstr>
      <vt:lpstr>Audacy Template - Manrope</vt:lpstr>
      <vt:lpstr>Audacy Template - Co-Branded Manrope</vt:lpstr>
      <vt:lpstr>NAST/NAUPA</vt:lpstr>
      <vt:lpstr>The Most Influential Voices In Audio</vt:lpstr>
      <vt:lpstr>Audacy Audio</vt:lpstr>
      <vt:lpstr>PowerPoint Presentation</vt:lpstr>
      <vt:lpstr>Streaming &amp; Podcasts</vt:lpstr>
      <vt:lpstr>PowerPoint Presentation</vt:lpstr>
      <vt:lpstr>Audio Samples</vt:lpstr>
      <vt:lpstr> Pricing</vt:lpstr>
      <vt:lpstr>Thank You,</vt:lpstr>
      <vt:lpstr>Appendix</vt:lpstr>
      <vt:lpstr>PowerPoint Presentation</vt:lpstr>
      <vt:lpstr>Digital Dashboard</vt:lpstr>
      <vt:lpstr>Dashboard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NAST/NAUPA</dc:title>
  <dc:creator>Marisa Horsley</dc:creator>
  <cp:lastModifiedBy>Marisa Horsley</cp:lastModifiedBy>
  <cp:revision>28</cp:revision>
  <dcterms:modified xsi:type="dcterms:W3CDTF">2022-09-30T14:09:10Z</dcterms:modified>
</cp:coreProperties>
</file>